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9"/>
  </p:notesMasterIdLst>
  <p:sldIdLst>
    <p:sldId id="259" r:id="rId5"/>
    <p:sldId id="444" r:id="rId6"/>
    <p:sldId id="408" r:id="rId7"/>
    <p:sldId id="439" r:id="rId8"/>
    <p:sldId id="445" r:id="rId9"/>
    <p:sldId id="451" r:id="rId10"/>
    <p:sldId id="452" r:id="rId11"/>
    <p:sldId id="446" r:id="rId12"/>
    <p:sldId id="257" r:id="rId13"/>
    <p:sldId id="441" r:id="rId14"/>
    <p:sldId id="329" r:id="rId15"/>
    <p:sldId id="339" r:id="rId16"/>
    <p:sldId id="341" r:id="rId17"/>
    <p:sldId id="443" r:id="rId18"/>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374" autoAdjust="0"/>
  </p:normalViewPr>
  <p:slideViewPr>
    <p:cSldViewPr>
      <p:cViewPr varScale="1">
        <p:scale>
          <a:sx n="76" d="100"/>
          <a:sy n="76" d="100"/>
        </p:scale>
        <p:origin x="2880" y="54"/>
      </p:cViewPr>
      <p:guideLst>
        <p:guide orient="horz" pos="2880"/>
        <p:guide pos="21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236D0943-930D-41E2-BA0D-02E3E6FB2E72}" type="datetimeFigureOut">
              <a:rPr lang="en-US" smtClean="0"/>
              <a:t>11/7/2022</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7C8210B1-F04D-4151-BCC0-DC2A4E1A327E}" type="slidenum">
              <a:rPr lang="en-US" smtClean="0"/>
              <a:t>‹#›</a:t>
            </a:fld>
            <a:endParaRPr lang="en-US"/>
          </a:p>
        </p:txBody>
      </p:sp>
    </p:spTree>
    <p:extLst>
      <p:ext uri="{BB962C8B-B14F-4D97-AF65-F5344CB8AC3E}">
        <p14:creationId xmlns:p14="http://schemas.microsoft.com/office/powerpoint/2010/main" val="1995101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2632325B-5E1D-4EDD-84C3-8076A81140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4FA29DFC-E2A9-4FDC-A387-35D46781F260}" type="slidenum">
              <a:rPr lang="en-US" altLang="en-US" sz="1200">
                <a:solidFill>
                  <a:schemeClr val="tx1"/>
                </a:solidFill>
              </a:rPr>
              <a:pPr eaLnBrk="1" hangingPunct="1"/>
              <a:t>3</a:t>
            </a:fld>
            <a:endParaRPr lang="en-US" altLang="en-US" sz="1200">
              <a:solidFill>
                <a:schemeClr val="tx1"/>
              </a:solidFill>
            </a:endParaRPr>
          </a:p>
        </p:txBody>
      </p:sp>
      <p:sp>
        <p:nvSpPr>
          <p:cNvPr id="32771" name="Rectangle 2">
            <a:extLst>
              <a:ext uri="{FF2B5EF4-FFF2-40B4-BE49-F238E27FC236}">
                <a16:creationId xmlns:a16="http://schemas.microsoft.com/office/drawing/2014/main" id="{428FDC52-8E41-4131-AC53-C6B7D05BE3C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A246658-E23D-42AA-9ED1-3940159C1C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4EE7213-CF02-486F-898B-12452000A4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FAC96B79-D1AD-44CF-90D8-0BD0ED7998A4}" type="slidenum">
              <a:rPr lang="en-US" altLang="en-US" sz="1200">
                <a:solidFill>
                  <a:schemeClr val="tx1"/>
                </a:solidFill>
              </a:rPr>
              <a:pPr eaLnBrk="1" hangingPunct="1"/>
              <a:t>4</a:t>
            </a:fld>
            <a:endParaRPr lang="en-US" altLang="en-US" sz="1200">
              <a:solidFill>
                <a:schemeClr val="tx1"/>
              </a:solidFill>
            </a:endParaRPr>
          </a:p>
        </p:txBody>
      </p:sp>
      <p:sp>
        <p:nvSpPr>
          <p:cNvPr id="33795" name="Rectangle 7">
            <a:extLst>
              <a:ext uri="{FF2B5EF4-FFF2-40B4-BE49-F238E27FC236}">
                <a16:creationId xmlns:a16="http://schemas.microsoft.com/office/drawing/2014/main" id="{B16C9D48-B19F-46FE-95EF-3287817770DD}"/>
              </a:ext>
            </a:extLst>
          </p:cNvPr>
          <p:cNvSpPr txBox="1">
            <a:spLocks noGrp="1" noChangeArrowheads="1"/>
          </p:cNvSpPr>
          <p:nvPr/>
        </p:nvSpPr>
        <p:spPr bwMode="auto">
          <a:xfrm>
            <a:off x="3884613" y="8737600"/>
            <a:ext cx="2971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algn="r" eaLnBrk="1" hangingPunct="1"/>
            <a:fld id="{CAA86BEB-4CA1-46C7-ACE4-0C64EAB44D7A}" type="slidenum">
              <a:rPr lang="en-US" altLang="en-US" sz="1200">
                <a:latin typeface="Calibri" panose="020F0502020204030204" pitchFamily="34" charset="0"/>
              </a:rPr>
              <a:pPr algn="r" eaLnBrk="1" hangingPunct="1"/>
              <a:t>4</a:t>
            </a:fld>
            <a:endParaRPr lang="en-US" altLang="en-US" sz="1200">
              <a:latin typeface="Calibri" panose="020F0502020204030204" pitchFamily="34" charset="0"/>
            </a:endParaRPr>
          </a:p>
        </p:txBody>
      </p:sp>
      <p:sp>
        <p:nvSpPr>
          <p:cNvPr id="33796" name="Rectangle 2">
            <a:extLst>
              <a:ext uri="{FF2B5EF4-FFF2-40B4-BE49-F238E27FC236}">
                <a16:creationId xmlns:a16="http://schemas.microsoft.com/office/drawing/2014/main" id="{0B5B4B9E-F5BA-4D74-B564-48F268C9AE3D}"/>
              </a:ext>
            </a:extLst>
          </p:cNvPr>
          <p:cNvSpPr>
            <a:spLocks noGrp="1" noRot="1" noChangeAspect="1" noChangeArrowheads="1" noTextEdit="1"/>
          </p:cNvSpPr>
          <p:nvPr>
            <p:ph type="sldImg"/>
          </p:nvPr>
        </p:nvSpPr>
        <p:spPr>
          <a:ln/>
        </p:spPr>
      </p:sp>
      <p:sp>
        <p:nvSpPr>
          <p:cNvPr id="33797" name="Rectangle 3">
            <a:extLst>
              <a:ext uri="{FF2B5EF4-FFF2-40B4-BE49-F238E27FC236}">
                <a16:creationId xmlns:a16="http://schemas.microsoft.com/office/drawing/2014/main" id="{760A7561-651F-4478-AB98-0A64485C53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E1653EAD-EA68-4554-8878-D5186E7E9F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5B858902-D27C-492A-A81B-648AFCC1B759}" type="slidenum">
              <a:rPr lang="en-US" altLang="en-US" sz="1200">
                <a:solidFill>
                  <a:schemeClr val="tx1"/>
                </a:solidFill>
              </a:rPr>
              <a:pPr eaLnBrk="1" hangingPunct="1"/>
              <a:t>10</a:t>
            </a:fld>
            <a:endParaRPr lang="en-US" altLang="en-US" sz="1200">
              <a:solidFill>
                <a:schemeClr val="tx1"/>
              </a:solidFill>
            </a:endParaRPr>
          </a:p>
        </p:txBody>
      </p:sp>
      <p:sp>
        <p:nvSpPr>
          <p:cNvPr id="39939" name="Rectangle 2">
            <a:extLst>
              <a:ext uri="{FF2B5EF4-FFF2-40B4-BE49-F238E27FC236}">
                <a16:creationId xmlns:a16="http://schemas.microsoft.com/office/drawing/2014/main" id="{05F183D8-906A-4221-80AE-8BC98056A018}"/>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FC43B4EE-33A9-43A0-8E5E-5297FF9485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ahoma" panose="020B0604030504040204" pitchFamily="34" charset="0"/>
              </a:rPr>
              <a:t>Determine how much time you should spend on each question.</a:t>
            </a:r>
          </a:p>
          <a:p>
            <a:pPr eaLnBrk="1" hangingPunct="1"/>
            <a:r>
              <a:rPr lang="en-US" altLang="en-US">
                <a:latin typeface="Tahoma" panose="020B0604030504040204" pitchFamily="34" charset="0"/>
              </a:rPr>
              <a:t>Check your watch regularly.</a:t>
            </a:r>
          </a:p>
          <a:p>
            <a:pPr eaLnBrk="1" hangingPunct="1"/>
            <a:r>
              <a:rPr lang="en-US" altLang="en-US"/>
              <a:t>Know how far along you should be after 10 minutes, 20 minutes, etc.</a:t>
            </a:r>
          </a:p>
          <a:p>
            <a:pPr eaLnBrk="1" hangingPunct="1"/>
            <a:endParaRPr lang="en-US" altLang="en-US"/>
          </a:p>
          <a:p>
            <a:pPr eaLnBrk="1" hangingPunct="1"/>
            <a:r>
              <a:rPr lang="en-US" altLang="en-US"/>
              <a:t>It will take you only a few minutes to preview the test.  It is important to know roughly how much time to spend on each questions so that you put the most effort into questions that are worth the most marks.</a:t>
            </a:r>
          </a:p>
          <a:p>
            <a:pPr eaLnBrk="1" hangingPunct="1"/>
            <a:endParaRPr lang="en-US" altLang="en-US"/>
          </a:p>
        </p:txBody>
      </p:sp>
    </p:spTree>
    <p:extLst>
      <p:ext uri="{BB962C8B-B14F-4D97-AF65-F5344CB8AC3E}">
        <p14:creationId xmlns:p14="http://schemas.microsoft.com/office/powerpoint/2010/main" val="3016330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E1653EAD-EA68-4554-8878-D5186E7E9F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5B858902-D27C-492A-A81B-648AFCC1B759}" type="slidenum">
              <a:rPr lang="en-US" altLang="en-US" sz="1200">
                <a:solidFill>
                  <a:schemeClr val="tx1"/>
                </a:solidFill>
              </a:rPr>
              <a:pPr eaLnBrk="1" hangingPunct="1"/>
              <a:t>11</a:t>
            </a:fld>
            <a:endParaRPr lang="en-US" altLang="en-US" sz="1200">
              <a:solidFill>
                <a:schemeClr val="tx1"/>
              </a:solidFill>
            </a:endParaRPr>
          </a:p>
        </p:txBody>
      </p:sp>
      <p:sp>
        <p:nvSpPr>
          <p:cNvPr id="39939" name="Rectangle 2">
            <a:extLst>
              <a:ext uri="{FF2B5EF4-FFF2-40B4-BE49-F238E27FC236}">
                <a16:creationId xmlns:a16="http://schemas.microsoft.com/office/drawing/2014/main" id="{05F183D8-906A-4221-80AE-8BC98056A018}"/>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FC43B4EE-33A9-43A0-8E5E-5297FF9485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ahoma" panose="020B0604030504040204" pitchFamily="34" charset="0"/>
              </a:rPr>
              <a:t>Determine how much time you should spend on each question.</a:t>
            </a:r>
          </a:p>
          <a:p>
            <a:pPr eaLnBrk="1" hangingPunct="1"/>
            <a:r>
              <a:rPr lang="en-US" altLang="en-US">
                <a:latin typeface="Tahoma" panose="020B0604030504040204" pitchFamily="34" charset="0"/>
              </a:rPr>
              <a:t>Check your watch regularly.</a:t>
            </a:r>
          </a:p>
          <a:p>
            <a:pPr eaLnBrk="1" hangingPunct="1"/>
            <a:r>
              <a:rPr lang="en-US" altLang="en-US"/>
              <a:t>Know how far along you should be after 10 minutes, 20 minutes, etc.</a:t>
            </a:r>
          </a:p>
          <a:p>
            <a:pPr eaLnBrk="1" hangingPunct="1"/>
            <a:endParaRPr lang="en-US" altLang="en-US"/>
          </a:p>
          <a:p>
            <a:pPr eaLnBrk="1" hangingPunct="1"/>
            <a:r>
              <a:rPr lang="en-US" altLang="en-US"/>
              <a:t>It will take you only a few minutes to preview the test.  It is important to know roughly how much time to spend on each questions so that you put the most effort into questions that are worth the most marks.</a:t>
            </a:r>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C5DDD621-7D23-4B2B-A161-1107B904E5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4E8120BB-D33E-47CC-911B-525A63E7E3E4}" type="slidenum">
              <a:rPr lang="en-US" altLang="en-US" sz="1200">
                <a:solidFill>
                  <a:schemeClr val="tx1"/>
                </a:solidFill>
              </a:rPr>
              <a:pPr eaLnBrk="1" hangingPunct="1"/>
              <a:t>12</a:t>
            </a:fld>
            <a:endParaRPr lang="en-US" altLang="en-US" sz="1200">
              <a:solidFill>
                <a:schemeClr val="tx1"/>
              </a:solidFill>
            </a:endParaRPr>
          </a:p>
        </p:txBody>
      </p:sp>
      <p:sp>
        <p:nvSpPr>
          <p:cNvPr id="50179" name="Rectangle 2">
            <a:extLst>
              <a:ext uri="{FF2B5EF4-FFF2-40B4-BE49-F238E27FC236}">
                <a16:creationId xmlns:a16="http://schemas.microsoft.com/office/drawing/2014/main" id="{264EAC21-E94A-4F8E-809C-107AA341BDDA}"/>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F86D33FE-12BD-4B81-A82E-B8655A0C6F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anose="05000000000000000000" pitchFamily="2" charset="2"/>
              <a:buNone/>
            </a:pPr>
            <a:r>
              <a:rPr lang="en-US" altLang="en-US" sz="1100">
                <a:latin typeface="Tahoma" panose="020B0604030504040204" pitchFamily="34" charset="0"/>
              </a:rPr>
              <a:t>Strategies for guessing:</a:t>
            </a:r>
          </a:p>
          <a:p>
            <a:pPr lvl="1" eaLnBrk="1" hangingPunct="1">
              <a:buFont typeface="Wingdings" panose="05000000000000000000" pitchFamily="2" charset="2"/>
              <a:buNone/>
            </a:pPr>
            <a:r>
              <a:rPr lang="en-US" altLang="en-US" sz="1300">
                <a:latin typeface="Tahoma" panose="020B0604030504040204" pitchFamily="34" charset="0"/>
              </a:rPr>
              <a:t>If the two alternatives are exact opposites, choose one of them.</a:t>
            </a:r>
          </a:p>
          <a:p>
            <a:pPr lvl="1" eaLnBrk="1" hangingPunct="1">
              <a:buFont typeface="Wingdings" panose="05000000000000000000" pitchFamily="2" charset="2"/>
              <a:buNone/>
            </a:pPr>
            <a:r>
              <a:rPr lang="en-US" altLang="en-US" sz="1300">
                <a:latin typeface="Tahoma" panose="020B0604030504040204" pitchFamily="34" charset="0"/>
              </a:rPr>
              <a:t>If one alternative is longer, choose it.  </a:t>
            </a:r>
          </a:p>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F443F66-FBAF-4CCF-82D2-EF6722DF81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fld id="{57416321-C575-4F83-AF2E-9F9AFB26EDF7}" type="slidenum">
              <a:rPr lang="en-US" altLang="en-US" sz="1200">
                <a:solidFill>
                  <a:schemeClr val="tx1"/>
                </a:solidFill>
              </a:rPr>
              <a:pPr eaLnBrk="1" hangingPunct="1"/>
              <a:t>13</a:t>
            </a:fld>
            <a:endParaRPr lang="en-US" altLang="en-US" sz="1200">
              <a:solidFill>
                <a:schemeClr val="tx1"/>
              </a:solidFill>
            </a:endParaRPr>
          </a:p>
        </p:txBody>
      </p:sp>
      <p:sp>
        <p:nvSpPr>
          <p:cNvPr id="51203" name="Rectangle 2">
            <a:extLst>
              <a:ext uri="{FF2B5EF4-FFF2-40B4-BE49-F238E27FC236}">
                <a16:creationId xmlns:a16="http://schemas.microsoft.com/office/drawing/2014/main" id="{947A2ABF-7B48-463C-9A20-62CD02CBB8FC}"/>
              </a:ext>
            </a:extLst>
          </p:cNvPr>
          <p:cNvSpPr>
            <a:spLocks noGrp="1" noRot="1" noChangeAspect="1" noChangeArrowheads="1" noTextEdit="1"/>
          </p:cNvSpPr>
          <p:nvPr>
            <p:ph type="sldImg"/>
          </p:nvPr>
        </p:nvSpPr>
        <p:spPr>
          <a:ln/>
        </p:spPr>
      </p:sp>
      <p:sp>
        <p:nvSpPr>
          <p:cNvPr id="51204" name="Rectangle 3">
            <a:extLst>
              <a:ext uri="{FF2B5EF4-FFF2-40B4-BE49-F238E27FC236}">
                <a16:creationId xmlns:a16="http://schemas.microsoft.com/office/drawing/2014/main" id="{51435C93-2459-428B-BA26-292EB0FEF6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Lucida Sans Unicode"/>
                <a:cs typeface="Lucida Sans Unicod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Lucida Sans Unicode"/>
                <a:cs typeface="Lucida Sans Unicode"/>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Lucida Sans Unicode"/>
                <a:cs typeface="Lucida Sans Unicod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7" name="Rectangle 6"/>
          <p:cNvSpPr/>
          <p:nvPr/>
        </p:nvSpPr>
        <p:spPr>
          <a:xfrm>
            <a:off x="2024" y="9387840"/>
            <a:ext cx="7770376"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290330"/>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99516" y="1113130"/>
            <a:ext cx="6412230" cy="5230368"/>
          </a:xfrm>
        </p:spPr>
        <p:txBody>
          <a:bodyPr anchor="b">
            <a:normAutofit/>
          </a:bodyPr>
          <a:lstStyle>
            <a:lvl1pPr algn="l">
              <a:lnSpc>
                <a:spcPct val="85000"/>
              </a:lnSpc>
              <a:defRPr sz="5100" spc="-32"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701283" y="6534911"/>
            <a:ext cx="6412230" cy="1676400"/>
          </a:xfrm>
        </p:spPr>
        <p:txBody>
          <a:bodyPr lIns="91440" rIns="91440">
            <a:normAutofit/>
          </a:bodyPr>
          <a:lstStyle>
            <a:lvl1pPr marL="0" indent="0" algn="l">
              <a:buNone/>
              <a:defRPr sz="1530" cap="all" spc="127" baseline="0">
                <a:solidFill>
                  <a:schemeClr val="tx2"/>
                </a:solidFill>
                <a:latin typeface="+mj-lt"/>
              </a:defRPr>
            </a:lvl1pPr>
            <a:lvl2pPr marL="291465" indent="0" algn="ctr">
              <a:buNone/>
              <a:defRPr sz="1530"/>
            </a:lvl2pPr>
            <a:lvl3pPr marL="582930" indent="0" algn="ctr">
              <a:buNone/>
              <a:defRPr sz="1530"/>
            </a:lvl3pPr>
            <a:lvl4pPr marL="874395" indent="0" algn="ctr">
              <a:buNone/>
              <a:defRPr sz="1275"/>
            </a:lvl4pPr>
            <a:lvl5pPr marL="1165860" indent="0" algn="ctr">
              <a:buNone/>
              <a:defRPr sz="1275"/>
            </a:lvl5pPr>
            <a:lvl6pPr marL="1457325" indent="0" algn="ctr">
              <a:buNone/>
              <a:defRPr sz="1275"/>
            </a:lvl6pPr>
            <a:lvl7pPr marL="1748790" indent="0" algn="ctr">
              <a:buNone/>
              <a:defRPr sz="1275"/>
            </a:lvl7pPr>
            <a:lvl8pPr marL="2040255" indent="0" algn="ctr">
              <a:buNone/>
              <a:defRPr sz="1275"/>
            </a:lvl8pPr>
            <a:lvl9pPr marL="2331720" indent="0" algn="ctr">
              <a:buNone/>
              <a:defRPr sz="1275"/>
            </a:lvl9pPr>
          </a:lstStyle>
          <a:p>
            <a:r>
              <a:rPr lang="en-US"/>
              <a:t>Click to edit Master subtitle style</a:t>
            </a:r>
            <a:endParaRPr lang="en-US" dirty="0"/>
          </a:p>
        </p:txBody>
      </p:sp>
      <p:sp>
        <p:nvSpPr>
          <p:cNvPr id="4" name="Date Placeholder 3"/>
          <p:cNvSpPr>
            <a:spLocks noGrp="1"/>
          </p:cNvSpPr>
          <p:nvPr>
            <p:ph type="dt" sz="half" idx="10"/>
          </p:nvPr>
        </p:nvSpPr>
        <p:spPr>
          <a:xfrm>
            <a:off x="388620" y="9354312"/>
            <a:ext cx="1787652" cy="276999"/>
          </a:xfrm>
        </p:spPr>
        <p:txBody>
          <a:bodyPr/>
          <a:lstStyle/>
          <a:p>
            <a:fld id="{AB9659C0-06D2-488E-8858-003B8E0AB15A}" type="datetimeFigureOut">
              <a:rPr lang="en-US" smtClean="0"/>
              <a:t>11/7/2022</a:t>
            </a:fld>
            <a:endParaRPr lang="en-US"/>
          </a:p>
        </p:txBody>
      </p:sp>
      <p:sp>
        <p:nvSpPr>
          <p:cNvPr id="5" name="Footer Placeholder 4"/>
          <p:cNvSpPr>
            <a:spLocks noGrp="1"/>
          </p:cNvSpPr>
          <p:nvPr>
            <p:ph type="ftr" sz="quarter" idx="11"/>
          </p:nvPr>
        </p:nvSpPr>
        <p:spPr>
          <a:xfrm>
            <a:off x="2642616" y="9354312"/>
            <a:ext cx="2487168" cy="276999"/>
          </a:xfrm>
        </p:spPr>
        <p:txBody>
          <a:bodyPr/>
          <a:lstStyle/>
          <a:p>
            <a:endParaRPr lang="en-US"/>
          </a:p>
        </p:txBody>
      </p:sp>
      <p:sp>
        <p:nvSpPr>
          <p:cNvPr id="6" name="Slide Number Placeholder 5"/>
          <p:cNvSpPr>
            <a:spLocks noGrp="1"/>
          </p:cNvSpPr>
          <p:nvPr>
            <p:ph type="sldNum" sz="quarter" idx="12"/>
          </p:nvPr>
        </p:nvSpPr>
        <p:spPr>
          <a:xfrm>
            <a:off x="5596128" y="9354312"/>
            <a:ext cx="1787652" cy="276999"/>
          </a:xfrm>
        </p:spPr>
        <p:txBody>
          <a:bodyPr/>
          <a:lstStyle/>
          <a:p>
            <a:fld id="{C8F03B3B-E2CD-4E51-93F7-4BEBE46A92BB}" type="slidenum">
              <a:rPr lang="en-US" smtClean="0"/>
              <a:t>‹#›</a:t>
            </a:fld>
            <a:endParaRPr lang="en-US"/>
          </a:p>
        </p:txBody>
      </p:sp>
      <p:cxnSp>
        <p:nvCxnSpPr>
          <p:cNvPr id="9" name="Straight Connector 8"/>
          <p:cNvCxnSpPr/>
          <p:nvPr/>
        </p:nvCxnSpPr>
        <p:spPr>
          <a:xfrm>
            <a:off x="769882" y="6370320"/>
            <a:ext cx="62956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354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65860" y="894080"/>
            <a:ext cx="6271895" cy="369332"/>
          </a:xfrm>
        </p:spPr>
        <p:txBody>
          <a:bodyPr/>
          <a:lstStyle/>
          <a:p>
            <a:r>
              <a:rPr lang="en-US"/>
              <a:t>Click to edit Master title style</a:t>
            </a:r>
          </a:p>
        </p:txBody>
      </p:sp>
      <p:sp>
        <p:nvSpPr>
          <p:cNvPr id="3" name="Text Placeholder 2"/>
          <p:cNvSpPr>
            <a:spLocks noGrp="1"/>
          </p:cNvSpPr>
          <p:nvPr>
            <p:ph type="body" sz="half" idx="1"/>
          </p:nvPr>
        </p:nvSpPr>
        <p:spPr>
          <a:xfrm>
            <a:off x="688182" y="3248027"/>
            <a:ext cx="3316764" cy="138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134485" y="3248028"/>
            <a:ext cx="3318114" cy="138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134485" y="6205009"/>
            <a:ext cx="3318114" cy="138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08">
            <a:extLst>
              <a:ext uri="{FF2B5EF4-FFF2-40B4-BE49-F238E27FC236}">
                <a16:creationId xmlns:a16="http://schemas.microsoft.com/office/drawing/2014/main" id="{4DD19A8C-F01B-44F2-8F7F-7352E6B3A22E}"/>
              </a:ext>
            </a:extLst>
          </p:cNvPr>
          <p:cNvSpPr>
            <a:spLocks noGrp="1" noChangeArrowheads="1"/>
          </p:cNvSpPr>
          <p:nvPr>
            <p:ph type="dt" sz="half" idx="10"/>
          </p:nvPr>
        </p:nvSpPr>
        <p:spPr>
          <a:xfrm>
            <a:off x="388620" y="9354312"/>
            <a:ext cx="1787652" cy="276999"/>
          </a:xfrm>
          <a:ln/>
        </p:spPr>
        <p:txBody>
          <a:bodyPr/>
          <a:lstStyle>
            <a:lvl1pPr>
              <a:defRPr/>
            </a:lvl1pPr>
          </a:lstStyle>
          <a:p>
            <a:pPr>
              <a:defRPr/>
            </a:pPr>
            <a:endParaRPr lang="en-US"/>
          </a:p>
        </p:txBody>
      </p:sp>
      <p:sp>
        <p:nvSpPr>
          <p:cNvPr id="7" name="Rectangle 109">
            <a:extLst>
              <a:ext uri="{FF2B5EF4-FFF2-40B4-BE49-F238E27FC236}">
                <a16:creationId xmlns:a16="http://schemas.microsoft.com/office/drawing/2014/main" id="{1F537E03-6750-4C8C-827F-5D754604BA93}"/>
              </a:ext>
            </a:extLst>
          </p:cNvPr>
          <p:cNvSpPr>
            <a:spLocks noGrp="1" noChangeArrowheads="1"/>
          </p:cNvSpPr>
          <p:nvPr>
            <p:ph type="ftr" sz="quarter" idx="11"/>
          </p:nvPr>
        </p:nvSpPr>
        <p:spPr>
          <a:xfrm>
            <a:off x="2642616" y="9354312"/>
            <a:ext cx="2487168" cy="276999"/>
          </a:xfrm>
          <a:ln/>
        </p:spPr>
        <p:txBody>
          <a:bodyPr/>
          <a:lstStyle>
            <a:lvl1pPr>
              <a:defRPr/>
            </a:lvl1pPr>
          </a:lstStyle>
          <a:p>
            <a:pPr>
              <a:defRPr/>
            </a:pPr>
            <a:endParaRPr lang="en-US"/>
          </a:p>
        </p:txBody>
      </p:sp>
      <p:sp>
        <p:nvSpPr>
          <p:cNvPr id="8" name="Rectangle 110">
            <a:extLst>
              <a:ext uri="{FF2B5EF4-FFF2-40B4-BE49-F238E27FC236}">
                <a16:creationId xmlns:a16="http://schemas.microsoft.com/office/drawing/2014/main" id="{1E7C2B8B-64AF-4A0E-AD94-3201AFE91AB8}"/>
              </a:ext>
            </a:extLst>
          </p:cNvPr>
          <p:cNvSpPr>
            <a:spLocks noGrp="1" noChangeArrowheads="1"/>
          </p:cNvSpPr>
          <p:nvPr>
            <p:ph type="sldNum" sz="quarter" idx="12"/>
          </p:nvPr>
        </p:nvSpPr>
        <p:spPr>
          <a:xfrm>
            <a:off x="5596128" y="9354312"/>
            <a:ext cx="1787652" cy="276999"/>
          </a:xfrm>
          <a:ln/>
        </p:spPr>
        <p:txBody>
          <a:bodyPr/>
          <a:lstStyle>
            <a:lvl1pPr>
              <a:defRPr/>
            </a:lvl1pPr>
          </a:lstStyle>
          <a:p>
            <a:fld id="{349ECC51-3367-486A-9AAB-6B4A4BFE4643}" type="slidenum">
              <a:rPr lang="en-US" altLang="en-US"/>
              <a:pPr/>
              <a:t>‹#›</a:t>
            </a:fld>
            <a:endParaRPr lang="en-US" altLang="en-US"/>
          </a:p>
        </p:txBody>
      </p:sp>
    </p:spTree>
    <p:extLst>
      <p:ext uri="{BB962C8B-B14F-4D97-AF65-F5344CB8AC3E}">
        <p14:creationId xmlns:p14="http://schemas.microsoft.com/office/powerpoint/2010/main" val="336414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601689" y="545465"/>
            <a:ext cx="2569021" cy="391159"/>
          </a:xfrm>
          <a:prstGeom prst="rect">
            <a:avLst/>
          </a:prstGeom>
        </p:spPr>
        <p:txBody>
          <a:bodyPr wrap="square" lIns="0" tIns="0" rIns="0" bIns="0">
            <a:spAutoFit/>
          </a:bodyPr>
          <a:lstStyle>
            <a:lvl1pPr>
              <a:defRPr sz="2400" b="0" i="0">
                <a:solidFill>
                  <a:schemeClr val="tx1"/>
                </a:solidFill>
                <a:latin typeface="Lucida Sans Unicode"/>
                <a:cs typeface="Lucida Sans Unicod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11/7/2022</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mes.Jollymore1@msvu.ca"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lipsahoy.com/webgraphics/as0123.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mailto:James.Jollymore1@msvu.ca"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46738-B8EE-4802-ACDF-DF352EE1F4C5}"/>
              </a:ext>
            </a:extLst>
          </p:cNvPr>
          <p:cNvSpPr>
            <a:spLocks noGrp="1"/>
          </p:cNvSpPr>
          <p:nvPr>
            <p:ph type="ctrTitle"/>
          </p:nvPr>
        </p:nvSpPr>
        <p:spPr>
          <a:xfrm>
            <a:off x="680085" y="758164"/>
            <a:ext cx="6412230" cy="2177849"/>
          </a:xfrm>
        </p:spPr>
        <p:txBody>
          <a:bodyPr>
            <a:normAutofit/>
          </a:bodyPr>
          <a:lstStyle/>
          <a:p>
            <a:r>
              <a:rPr lang="en-US" sz="9600" dirty="0"/>
              <a:t>Exam PREP</a:t>
            </a:r>
          </a:p>
        </p:txBody>
      </p:sp>
      <p:sp>
        <p:nvSpPr>
          <p:cNvPr id="3" name="Subtitle 2">
            <a:extLst>
              <a:ext uri="{FF2B5EF4-FFF2-40B4-BE49-F238E27FC236}">
                <a16:creationId xmlns:a16="http://schemas.microsoft.com/office/drawing/2014/main" id="{60A565B6-ABF6-4D02-A40F-BC39BE5244C5}"/>
              </a:ext>
            </a:extLst>
          </p:cNvPr>
          <p:cNvSpPr>
            <a:spLocks noGrp="1"/>
          </p:cNvSpPr>
          <p:nvPr>
            <p:ph type="subTitle" idx="1"/>
          </p:nvPr>
        </p:nvSpPr>
        <p:spPr>
          <a:xfrm>
            <a:off x="228600" y="4114800"/>
            <a:ext cx="7315200" cy="4648200"/>
          </a:xfrm>
        </p:spPr>
        <p:txBody>
          <a:bodyPr>
            <a:normAutofit/>
          </a:bodyPr>
          <a:lstStyle/>
          <a:p>
            <a:pPr algn="ctr"/>
            <a:r>
              <a:rPr lang="en-US" sz="4000" dirty="0"/>
              <a:t>James Jollymore </a:t>
            </a:r>
          </a:p>
          <a:p>
            <a:pPr algn="ctr"/>
            <a:endParaRPr lang="en-US" sz="3200" dirty="0"/>
          </a:p>
          <a:p>
            <a:pPr algn="ctr"/>
            <a:r>
              <a:rPr lang="en-US" sz="3200" dirty="0"/>
              <a:t>Learning strategist </a:t>
            </a:r>
          </a:p>
          <a:p>
            <a:pPr algn="ctr"/>
            <a:r>
              <a:rPr lang="en-US" sz="3200" dirty="0"/>
              <a:t>CAASS</a:t>
            </a:r>
          </a:p>
          <a:p>
            <a:pPr algn="ctr"/>
            <a:endParaRPr lang="en-US" sz="3200" dirty="0"/>
          </a:p>
          <a:p>
            <a:pPr algn="ctr"/>
            <a:r>
              <a:rPr lang="en-US" sz="3600" dirty="0"/>
              <a:t>SAC 346 </a:t>
            </a:r>
          </a:p>
          <a:p>
            <a:pPr algn="ctr"/>
            <a:r>
              <a:rPr lang="en-US" sz="3600" dirty="0"/>
              <a:t> </a:t>
            </a:r>
            <a:r>
              <a:rPr lang="en-US" sz="3600" dirty="0">
                <a:hlinkClick r:id="rId2"/>
              </a:rPr>
              <a:t>James.Jollymore1@msvu.ca</a:t>
            </a:r>
            <a:r>
              <a:rPr lang="en-US" sz="3600" dirty="0"/>
              <a:t> </a:t>
            </a:r>
          </a:p>
        </p:txBody>
      </p:sp>
    </p:spTree>
    <p:extLst>
      <p:ext uri="{BB962C8B-B14F-4D97-AF65-F5344CB8AC3E}">
        <p14:creationId xmlns:p14="http://schemas.microsoft.com/office/powerpoint/2010/main" val="3757686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6958256A-7BBE-42FB-93FC-765AA6EBF810}"/>
              </a:ext>
            </a:extLst>
          </p:cNvPr>
          <p:cNvSpPr>
            <a:spLocks noGrp="1" noChangeArrowheads="1"/>
          </p:cNvSpPr>
          <p:nvPr>
            <p:ph type="body" sz="half" idx="1"/>
          </p:nvPr>
        </p:nvSpPr>
        <p:spPr>
          <a:xfrm>
            <a:off x="266700" y="2057042"/>
            <a:ext cx="7238999" cy="7848957"/>
          </a:xfrm>
        </p:spPr>
        <p:txBody>
          <a:bodyPr>
            <a:normAutofit/>
          </a:bodyPr>
          <a:lstStyle/>
          <a:p>
            <a:pPr eaLnBrk="1" hangingPunct="1">
              <a:buFont typeface="Wingdings" panose="05000000000000000000" pitchFamily="2" charset="2"/>
              <a:buNone/>
            </a:pPr>
            <a:endParaRPr lang="en-US" altLang="en-US" sz="1000" b="1" dirty="0">
              <a:solidFill>
                <a:srgbClr val="0000FF"/>
              </a:solidFill>
              <a:latin typeface="Tahoma" panose="020B0604030504040204" pitchFamily="34" charset="0"/>
            </a:endParaRPr>
          </a:p>
          <a:p>
            <a:pPr marL="342900" indent="-342900" eaLnBrk="1" hangingPunct="1">
              <a:buFont typeface="Arial" panose="020B0604020202020204" pitchFamily="34" charset="0"/>
              <a:buChar char="•"/>
            </a:pPr>
            <a:r>
              <a:rPr lang="en-US" altLang="en-US" sz="3200" dirty="0">
                <a:latin typeface="Verdana" panose="020B0604030504040204" pitchFamily="34" charset="0"/>
                <a:ea typeface="Verdana" panose="020B0604030504040204" pitchFamily="34" charset="0"/>
              </a:rPr>
              <a:t>For M/C: Cover the answers and try to answer the question yourself first.</a:t>
            </a:r>
          </a:p>
          <a:p>
            <a:pPr marL="342900" indent="-342900" eaLnBrk="1" hangingPunct="1">
              <a:buFont typeface="Arial" panose="020B0604020202020204" pitchFamily="34" charset="0"/>
              <a:buChar char="•"/>
            </a:pPr>
            <a:endParaRPr lang="en-US" altLang="en-US" sz="3200" dirty="0">
              <a:latin typeface="Verdana" panose="020B0604030504040204" pitchFamily="34" charset="0"/>
              <a:ea typeface="Verdana" panose="020B0604030504040204" pitchFamily="34" charset="0"/>
            </a:endParaRPr>
          </a:p>
          <a:p>
            <a:pPr marL="342900" indent="-342900" eaLnBrk="1" hangingPunct="1">
              <a:buFont typeface="Arial" panose="020B0604020202020204" pitchFamily="34" charset="0"/>
              <a:buChar char="•"/>
            </a:pPr>
            <a:r>
              <a:rPr lang="en-US" altLang="en-US" sz="3200" dirty="0">
                <a:latin typeface="Verdana" panose="020B0604030504040204" pitchFamily="34" charset="0"/>
                <a:ea typeface="Verdana" panose="020B0604030504040204" pitchFamily="34" charset="0"/>
              </a:rPr>
              <a:t>‘Brain-dump’: review the test and before answering any questions, take a scrap of paper and write down as many things you can recall about the topics.</a:t>
            </a:r>
          </a:p>
          <a:p>
            <a:pPr marL="342900" indent="-342900" eaLnBrk="1" hangingPunct="1">
              <a:buFont typeface="Arial" panose="020B0604020202020204" pitchFamily="34" charset="0"/>
              <a:buChar char="•"/>
            </a:pPr>
            <a:endParaRPr lang="en-US" altLang="en-US" sz="3200" b="1" dirty="0">
              <a:latin typeface="Verdana" panose="020B0604030504040204" pitchFamily="34" charset="0"/>
              <a:ea typeface="Verdana" panose="020B0604030504040204" pitchFamily="34" charset="0"/>
            </a:endParaRPr>
          </a:p>
          <a:p>
            <a:pPr marL="457200" indent="-457200" eaLnBrk="1" hangingPunct="1">
              <a:buFont typeface="Arial" panose="020B0604020202020204" pitchFamily="34" charset="0"/>
              <a:buChar char="•"/>
            </a:pPr>
            <a:r>
              <a:rPr lang="en-US" altLang="en-US" sz="3200" dirty="0">
                <a:latin typeface="Verdana" panose="020B0604030504040204" pitchFamily="34" charset="0"/>
                <a:ea typeface="Verdana" panose="020B0604030504040204" pitchFamily="34" charset="0"/>
              </a:rPr>
              <a:t>Take your time – stop, close your eyes, and focus on your breathing for 10 seconds, to re-focus/re-</a:t>
            </a:r>
            <a:r>
              <a:rPr lang="en-US" altLang="en-US" sz="3200" dirty="0" err="1">
                <a:latin typeface="Verdana" panose="020B0604030504040204" pitchFamily="34" charset="0"/>
                <a:ea typeface="Verdana" panose="020B0604030504040204" pitchFamily="34" charset="0"/>
              </a:rPr>
              <a:t>centre</a:t>
            </a:r>
            <a:r>
              <a:rPr lang="en-US" altLang="en-US" sz="3200" dirty="0">
                <a:latin typeface="Verdana" panose="020B0604030504040204" pitchFamily="34" charset="0"/>
                <a:ea typeface="Verdana" panose="020B0604030504040204" pitchFamily="34" charset="0"/>
              </a:rPr>
              <a:t> yourself.</a:t>
            </a:r>
          </a:p>
        </p:txBody>
      </p:sp>
      <p:pic>
        <p:nvPicPr>
          <p:cNvPr id="15363" name="Picture 12" descr="j0289960">
            <a:extLst>
              <a:ext uri="{FF2B5EF4-FFF2-40B4-BE49-F238E27FC236}">
                <a16:creationId xmlns:a16="http://schemas.microsoft.com/office/drawing/2014/main" id="{6579315F-ECC6-4BA5-BA9C-92BC2B5F859C}"/>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600699" y="152400"/>
            <a:ext cx="1943100" cy="1904643"/>
          </a:xfrm>
          <a:noFill/>
        </p:spPr>
      </p:pic>
      <p:sp>
        <p:nvSpPr>
          <p:cNvPr id="2" name="TextBox 1">
            <a:extLst>
              <a:ext uri="{FF2B5EF4-FFF2-40B4-BE49-F238E27FC236}">
                <a16:creationId xmlns:a16="http://schemas.microsoft.com/office/drawing/2014/main" id="{FE420496-82B1-433E-BA66-17C06867B502}"/>
              </a:ext>
            </a:extLst>
          </p:cNvPr>
          <p:cNvSpPr txBox="1"/>
          <p:nvPr/>
        </p:nvSpPr>
        <p:spPr>
          <a:xfrm>
            <a:off x="533400" y="533400"/>
            <a:ext cx="4800600" cy="646331"/>
          </a:xfrm>
          <a:prstGeom prst="rect">
            <a:avLst/>
          </a:prstGeom>
          <a:noFill/>
        </p:spPr>
        <p:txBody>
          <a:bodyPr wrap="square" rtlCol="0">
            <a:spAutoFit/>
          </a:bodyPr>
          <a:lstStyle/>
          <a:p>
            <a:r>
              <a:rPr lang="en-US" altLang="en-US" sz="3600" b="1" dirty="0">
                <a:solidFill>
                  <a:srgbClr val="0000FF"/>
                </a:solidFill>
                <a:latin typeface="Tahoma" panose="020B0604030504040204" pitchFamily="34" charset="0"/>
              </a:rPr>
              <a:t>General Strategies:</a:t>
            </a:r>
          </a:p>
        </p:txBody>
      </p:sp>
    </p:spTree>
    <p:extLst>
      <p:ext uri="{BB962C8B-B14F-4D97-AF65-F5344CB8AC3E}">
        <p14:creationId xmlns:p14="http://schemas.microsoft.com/office/powerpoint/2010/main" val="2370464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6958256A-7BBE-42FB-93FC-765AA6EBF810}"/>
              </a:ext>
            </a:extLst>
          </p:cNvPr>
          <p:cNvSpPr>
            <a:spLocks noGrp="1" noChangeArrowheads="1"/>
          </p:cNvSpPr>
          <p:nvPr>
            <p:ph type="body" sz="half" idx="1"/>
          </p:nvPr>
        </p:nvSpPr>
        <p:spPr>
          <a:xfrm>
            <a:off x="266700" y="2057042"/>
            <a:ext cx="7238999" cy="7848957"/>
          </a:xfrm>
        </p:spPr>
        <p:txBody>
          <a:bodyPr>
            <a:normAutofit lnSpcReduction="10000"/>
          </a:bodyPr>
          <a:lstStyle/>
          <a:p>
            <a:pPr eaLnBrk="1" hangingPunct="1">
              <a:buFont typeface="Wingdings" panose="05000000000000000000" pitchFamily="2" charset="2"/>
              <a:buNone/>
            </a:pPr>
            <a:endParaRPr lang="en-US" altLang="en-US" sz="1000" b="1" dirty="0">
              <a:solidFill>
                <a:srgbClr val="0000FF"/>
              </a:solidFill>
              <a:latin typeface="Tahoma" panose="020B0604030504040204" pitchFamily="34" charset="0"/>
            </a:endParaRPr>
          </a:p>
          <a:p>
            <a:pPr marL="342900" indent="-342900" eaLnBrk="1" hangingPunct="1">
              <a:buFont typeface="Arial" panose="020B0604020202020204" pitchFamily="34" charset="0"/>
              <a:buChar char="•"/>
            </a:pPr>
            <a:r>
              <a:rPr lang="en-US" altLang="en-US" sz="2800" b="1" dirty="0">
                <a:latin typeface="Verdana" panose="020B0604030504040204" pitchFamily="34" charset="0"/>
                <a:ea typeface="Verdana" panose="020B0604030504040204" pitchFamily="34" charset="0"/>
              </a:rPr>
              <a:t>Read the instructions carefully.</a:t>
            </a:r>
            <a:endParaRPr lang="en-US" altLang="en-US" sz="2400" b="1" dirty="0">
              <a:latin typeface="Verdana" panose="020B0604030504040204" pitchFamily="34" charset="0"/>
              <a:ea typeface="Verdana" panose="020B0604030504040204" pitchFamily="34" charset="0"/>
            </a:endParaRP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Best answer?</a:t>
            </a: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All correct answers?</a:t>
            </a: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Looking for the one wrong item?</a:t>
            </a:r>
          </a:p>
          <a:p>
            <a:pPr marL="342900" indent="-342900" eaLnBrk="1" hangingPunct="1">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marL="342900" indent="-342900" eaLnBrk="1" hangingPunct="1">
              <a:buFont typeface="Arial" panose="020B0604020202020204" pitchFamily="34" charset="0"/>
              <a:buChar char="•"/>
            </a:pPr>
            <a:r>
              <a:rPr lang="en-US" altLang="en-US" sz="2800" b="1" dirty="0">
                <a:latin typeface="Verdana" panose="020B0604030504040204" pitchFamily="34" charset="0"/>
                <a:ea typeface="Verdana" panose="020B0604030504040204" pitchFamily="34" charset="0"/>
              </a:rPr>
              <a:t>Consider the total number of questions and the time limit.</a:t>
            </a:r>
          </a:p>
          <a:p>
            <a:pPr marL="342900" indent="-342900" eaLnBrk="1" hangingPunct="1">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marL="342900" indent="-342900" eaLnBrk="1" hangingPunct="1">
              <a:buFont typeface="Arial" panose="020B0604020202020204" pitchFamily="34" charset="0"/>
              <a:buChar char="•"/>
            </a:pPr>
            <a:r>
              <a:rPr lang="en-US" altLang="en-US" sz="2800" b="1" dirty="0">
                <a:latin typeface="Verdana" panose="020B0604030504040204" pitchFamily="34" charset="0"/>
                <a:ea typeface="Verdana" panose="020B0604030504040204" pitchFamily="34" charset="0"/>
              </a:rPr>
              <a:t>Go through the whole test once, in order.</a:t>
            </a:r>
            <a:endParaRPr lang="en-US" altLang="en-US" sz="2400" b="1" dirty="0">
              <a:latin typeface="Verdana" panose="020B0604030504040204" pitchFamily="34" charset="0"/>
              <a:ea typeface="Verdana" panose="020B0604030504040204" pitchFamily="34" charset="0"/>
            </a:endParaRP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Answer the questions you’re sure of.</a:t>
            </a: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Mark those you find difficult.</a:t>
            </a:r>
          </a:p>
          <a:p>
            <a:pPr marL="342900" indent="-342900" eaLnBrk="1" hangingPunct="1">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marL="342900" indent="-342900" eaLnBrk="1" hangingPunct="1">
              <a:buFont typeface="Arial" panose="020B0604020202020204" pitchFamily="34" charset="0"/>
              <a:buChar char="•"/>
            </a:pPr>
            <a:r>
              <a:rPr lang="en-US" altLang="en-US" sz="2800" b="1" dirty="0">
                <a:latin typeface="Verdana" panose="020B0604030504040204" pitchFamily="34" charset="0"/>
                <a:ea typeface="Verdana" panose="020B0604030504040204" pitchFamily="34" charset="0"/>
              </a:rPr>
              <a:t>Return to the hard questions. </a:t>
            </a:r>
            <a:r>
              <a:rPr lang="en-US" altLang="en-US" sz="2400" dirty="0">
                <a:latin typeface="Verdana" panose="020B0604030504040204" pitchFamily="34" charset="0"/>
                <a:ea typeface="Verdana" panose="020B0604030504040204" pitchFamily="34" charset="0"/>
              </a:rPr>
              <a:t> </a:t>
            </a: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Answer any that you are reasonably sure of.</a:t>
            </a:r>
          </a:p>
          <a:p>
            <a:pPr marL="634365" lvl="1" indent="-342900">
              <a:buFont typeface="Arial" panose="020B0604020202020204" pitchFamily="34" charset="0"/>
              <a:buChar char="•"/>
            </a:pPr>
            <a:endParaRPr lang="en-US" alt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altLang="en-US" sz="2800" b="1" dirty="0">
                <a:latin typeface="Verdana" panose="020B0604030504040204" pitchFamily="34" charset="0"/>
                <a:ea typeface="Verdana" panose="020B0604030504040204" pitchFamily="34" charset="0"/>
              </a:rPr>
              <a:t>Return to any unanswered questions.</a:t>
            </a:r>
          </a:p>
          <a:p>
            <a:pPr marL="800100" lvl="1" indent="-342900">
              <a:buFont typeface="Arial" panose="020B0604020202020204" pitchFamily="34" charset="0"/>
              <a:buChar char="•"/>
            </a:pPr>
            <a:r>
              <a:rPr lang="en-US" altLang="en-US" sz="2400" dirty="0">
                <a:latin typeface="Verdana" panose="020B0604030504040204" pitchFamily="34" charset="0"/>
                <a:ea typeface="Verdana" panose="020B0604030504040204" pitchFamily="34" charset="0"/>
              </a:rPr>
              <a:t>Make an educated guess.</a:t>
            </a:r>
          </a:p>
          <a:p>
            <a:pPr marL="457200" indent="-457200" eaLnBrk="1" hangingPunct="1">
              <a:buFont typeface="Arial" panose="020B0604020202020204" pitchFamily="34" charset="0"/>
              <a:buChar char="•"/>
            </a:pPr>
            <a:endParaRPr lang="en-US" altLang="en-US" sz="3200" dirty="0">
              <a:latin typeface="Tahoma" panose="020B0604030504040204" pitchFamily="34" charset="0"/>
            </a:endParaRPr>
          </a:p>
        </p:txBody>
      </p:sp>
      <p:pic>
        <p:nvPicPr>
          <p:cNvPr id="15363" name="Picture 12" descr="j0289960">
            <a:extLst>
              <a:ext uri="{FF2B5EF4-FFF2-40B4-BE49-F238E27FC236}">
                <a16:creationId xmlns:a16="http://schemas.microsoft.com/office/drawing/2014/main" id="{6579315F-ECC6-4BA5-BA9C-92BC2B5F859C}"/>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600699" y="152400"/>
            <a:ext cx="1943100" cy="1904643"/>
          </a:xfrm>
          <a:noFill/>
        </p:spPr>
      </p:pic>
      <p:sp>
        <p:nvSpPr>
          <p:cNvPr id="2" name="TextBox 1">
            <a:extLst>
              <a:ext uri="{FF2B5EF4-FFF2-40B4-BE49-F238E27FC236}">
                <a16:creationId xmlns:a16="http://schemas.microsoft.com/office/drawing/2014/main" id="{FE420496-82B1-433E-BA66-17C06867B502}"/>
              </a:ext>
            </a:extLst>
          </p:cNvPr>
          <p:cNvSpPr txBox="1"/>
          <p:nvPr/>
        </p:nvSpPr>
        <p:spPr>
          <a:xfrm>
            <a:off x="533400" y="533400"/>
            <a:ext cx="4800600" cy="646331"/>
          </a:xfrm>
          <a:prstGeom prst="rect">
            <a:avLst/>
          </a:prstGeom>
          <a:noFill/>
        </p:spPr>
        <p:txBody>
          <a:bodyPr wrap="square" rtlCol="0">
            <a:spAutoFit/>
          </a:bodyPr>
          <a:lstStyle/>
          <a:p>
            <a:r>
              <a:rPr lang="en-US" altLang="en-US" sz="3600" b="1" dirty="0">
                <a:solidFill>
                  <a:srgbClr val="0000FF"/>
                </a:solidFill>
                <a:latin typeface="Tahoma" panose="020B0604030504040204" pitchFamily="34" charset="0"/>
              </a:rPr>
              <a:t>General Strategies: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DA460BA6-D3CC-4644-B4F2-70459C3D21CA}"/>
              </a:ext>
            </a:extLst>
          </p:cNvPr>
          <p:cNvSpPr>
            <a:spLocks noGrp="1" noChangeArrowheads="1"/>
          </p:cNvSpPr>
          <p:nvPr>
            <p:ph type="body" idx="1"/>
          </p:nvPr>
        </p:nvSpPr>
        <p:spPr>
          <a:xfrm>
            <a:off x="170480" y="4127308"/>
            <a:ext cx="7601920" cy="5702492"/>
          </a:xfrm>
        </p:spPr>
        <p:txBody>
          <a:bodyPr>
            <a:normAutofit/>
          </a:bodyPr>
          <a:lstStyle/>
          <a:p>
            <a:pPr eaLnBrk="1" hangingPunct="1">
              <a:lnSpc>
                <a:spcPct val="90000"/>
              </a:lnSpc>
              <a:spcBef>
                <a:spcPct val="45000"/>
              </a:spcBef>
              <a:buClr>
                <a:srgbClr val="FF3300"/>
              </a:buClr>
              <a:buFont typeface="Wingdings" panose="05000000000000000000" pitchFamily="2" charset="2"/>
              <a:buChar char="þ"/>
            </a:pPr>
            <a:r>
              <a:rPr lang="en-US" altLang="en-US" sz="4000" dirty="0">
                <a:latin typeface="Arial" panose="020B0604020202020204" pitchFamily="34" charset="0"/>
              </a:rPr>
              <a:t>Reread the question &amp; underline key words.</a:t>
            </a:r>
          </a:p>
          <a:p>
            <a:pPr eaLnBrk="1" hangingPunct="1">
              <a:lnSpc>
                <a:spcPct val="90000"/>
              </a:lnSpc>
              <a:spcBef>
                <a:spcPct val="45000"/>
              </a:spcBef>
              <a:buClr>
                <a:srgbClr val="FF3300"/>
              </a:buClr>
              <a:buFont typeface="Wingdings" panose="05000000000000000000" pitchFamily="2" charset="2"/>
              <a:buChar char="þ"/>
            </a:pPr>
            <a:r>
              <a:rPr lang="en-US" altLang="en-US" sz="4000" dirty="0">
                <a:latin typeface="Arial" panose="020B0604020202020204" pitchFamily="34" charset="0"/>
              </a:rPr>
              <a:t>Make note of the differences between the answers.</a:t>
            </a:r>
          </a:p>
          <a:p>
            <a:pPr eaLnBrk="1" hangingPunct="1">
              <a:lnSpc>
                <a:spcPct val="90000"/>
              </a:lnSpc>
              <a:spcBef>
                <a:spcPct val="45000"/>
              </a:spcBef>
              <a:buClr>
                <a:srgbClr val="FF3300"/>
              </a:buClr>
              <a:buFont typeface="Wingdings" panose="05000000000000000000" pitchFamily="2" charset="2"/>
              <a:buChar char="þ"/>
            </a:pPr>
            <a:r>
              <a:rPr lang="en-US" altLang="en-US" sz="4000" dirty="0">
                <a:latin typeface="Arial" panose="020B0604020202020204" pitchFamily="34" charset="0"/>
              </a:rPr>
              <a:t>Try to imagine each alternative as the answer.</a:t>
            </a:r>
          </a:p>
          <a:p>
            <a:pPr eaLnBrk="1" hangingPunct="1">
              <a:lnSpc>
                <a:spcPct val="90000"/>
              </a:lnSpc>
              <a:spcBef>
                <a:spcPct val="45000"/>
              </a:spcBef>
              <a:buClr>
                <a:srgbClr val="FF3300"/>
              </a:buClr>
              <a:buFont typeface="Wingdings" panose="05000000000000000000" pitchFamily="2" charset="2"/>
              <a:buChar char="þ"/>
            </a:pPr>
            <a:r>
              <a:rPr lang="en-US" altLang="en-US" sz="4000" dirty="0">
                <a:latin typeface="Arial" panose="020B0604020202020204" pitchFamily="34" charset="0"/>
              </a:rPr>
              <a:t>As a last resort, make an educated guess. </a:t>
            </a:r>
          </a:p>
        </p:txBody>
      </p:sp>
      <p:pic>
        <p:nvPicPr>
          <p:cNvPr id="24579" name="Picture 4" descr="bd04912_">
            <a:extLst>
              <a:ext uri="{FF2B5EF4-FFF2-40B4-BE49-F238E27FC236}">
                <a16:creationId xmlns:a16="http://schemas.microsoft.com/office/drawing/2014/main" id="{B3D7A9DC-E805-438B-9B56-504E164E38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838200"/>
            <a:ext cx="1671876" cy="208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Text Box 8">
            <a:extLst>
              <a:ext uri="{FF2B5EF4-FFF2-40B4-BE49-F238E27FC236}">
                <a16:creationId xmlns:a16="http://schemas.microsoft.com/office/drawing/2014/main" id="{EA4DC8EB-5448-4761-B15D-E7BFCB64294C}"/>
              </a:ext>
            </a:extLst>
          </p:cNvPr>
          <p:cNvSpPr txBox="1">
            <a:spLocks noChangeArrowheads="1"/>
          </p:cNvSpPr>
          <p:nvPr/>
        </p:nvSpPr>
        <p:spPr bwMode="auto">
          <a:xfrm>
            <a:off x="170480" y="838200"/>
            <a:ext cx="516352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spcBef>
                <a:spcPct val="50000"/>
              </a:spcBef>
            </a:pPr>
            <a:r>
              <a:rPr lang="en-US" altLang="en-US" sz="4800" b="1" dirty="0">
                <a:solidFill>
                  <a:srgbClr val="800080"/>
                </a:solidFill>
                <a:latin typeface="Tahoma" panose="020B0604030504040204" pitchFamily="34" charset="0"/>
              </a:rPr>
              <a:t>Deciding between two similar answers</a:t>
            </a:r>
            <a:endParaRPr lang="en-US" altLang="en-US" sz="4800" dirty="0">
              <a:solidFill>
                <a:srgbClr val="800080"/>
              </a:solidFill>
              <a:latin typeface="Tahom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a:extLst>
              <a:ext uri="{FF2B5EF4-FFF2-40B4-BE49-F238E27FC236}">
                <a16:creationId xmlns:a16="http://schemas.microsoft.com/office/drawing/2014/main" id="{0838D53B-A58B-45E4-8704-36FB294966A1}"/>
              </a:ext>
            </a:extLst>
          </p:cNvPr>
          <p:cNvSpPr>
            <a:spLocks noGrp="1" noChangeArrowheads="1"/>
          </p:cNvSpPr>
          <p:nvPr>
            <p:ph type="body" idx="1"/>
          </p:nvPr>
        </p:nvSpPr>
        <p:spPr>
          <a:xfrm>
            <a:off x="417909" y="4224319"/>
            <a:ext cx="6936582" cy="3323987"/>
          </a:xfrm>
        </p:spPr>
        <p:txBody>
          <a:bodyPr/>
          <a:lstStyle/>
          <a:p>
            <a:pPr eaLnBrk="1" hangingPunct="1">
              <a:buFont typeface="Wingdings" panose="05000000000000000000" pitchFamily="2" charset="2"/>
              <a:buNone/>
            </a:pPr>
            <a:r>
              <a:rPr lang="en-US" altLang="en-US" sz="3600" b="1" dirty="0">
                <a:solidFill>
                  <a:srgbClr val="800080"/>
                </a:solidFill>
                <a:latin typeface="Tahoma" panose="020B0604030504040204" pitchFamily="34" charset="0"/>
              </a:rPr>
              <a:t>Yes</a:t>
            </a:r>
            <a:r>
              <a:rPr lang="en-US" altLang="en-US" sz="3600" b="1" dirty="0">
                <a:latin typeface="Tahoma" panose="020B0604030504040204" pitchFamily="34" charset="0"/>
              </a:rPr>
              <a:t>…</a:t>
            </a:r>
            <a:r>
              <a:rPr lang="en-US" altLang="en-US" sz="3600" dirty="0">
                <a:latin typeface="Tahoma" panose="020B0604030504040204" pitchFamily="34" charset="0"/>
              </a:rPr>
              <a:t> if you are fairly sure that the answer you chose is wrong.  </a:t>
            </a:r>
          </a:p>
          <a:p>
            <a:pPr eaLnBrk="1" hangingPunct="1">
              <a:buFont typeface="Wingdings" panose="05000000000000000000" pitchFamily="2" charset="2"/>
              <a:buNone/>
            </a:pPr>
            <a:endParaRPr lang="en-US" altLang="en-US" sz="3600" b="1" dirty="0">
              <a:latin typeface="Tahoma" panose="020B0604030504040204" pitchFamily="34" charset="0"/>
            </a:endParaRPr>
          </a:p>
          <a:p>
            <a:pPr eaLnBrk="1" hangingPunct="1">
              <a:buFont typeface="Wingdings" panose="05000000000000000000" pitchFamily="2" charset="2"/>
              <a:buNone/>
            </a:pPr>
            <a:r>
              <a:rPr lang="en-US" altLang="en-US" sz="3600" b="1" dirty="0">
                <a:solidFill>
                  <a:srgbClr val="FF3300"/>
                </a:solidFill>
                <a:latin typeface="Tahoma" panose="020B0604030504040204" pitchFamily="34" charset="0"/>
              </a:rPr>
              <a:t>No</a:t>
            </a:r>
            <a:r>
              <a:rPr lang="en-US" altLang="en-US" sz="3600" b="1" dirty="0">
                <a:latin typeface="Tahoma" panose="020B0604030504040204" pitchFamily="34" charset="0"/>
              </a:rPr>
              <a:t>…</a:t>
            </a:r>
            <a:r>
              <a:rPr lang="en-US" altLang="en-US" sz="3600" dirty="0">
                <a:latin typeface="Tahoma" panose="020B0604030504040204" pitchFamily="34" charset="0"/>
              </a:rPr>
              <a:t> if you are changing it because you noticed a pattern in your responses.</a:t>
            </a:r>
          </a:p>
        </p:txBody>
      </p:sp>
      <p:pic>
        <p:nvPicPr>
          <p:cNvPr id="25603" name="Picture 4" descr="as0123tn">
            <a:hlinkClick r:id="rId3"/>
            <a:extLst>
              <a:ext uri="{FF2B5EF4-FFF2-40B4-BE49-F238E27FC236}">
                <a16:creationId xmlns:a16="http://schemas.microsoft.com/office/drawing/2014/main" id="{14ED8FF6-2B81-4FFB-8DDE-4ED7BFEC47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7355199"/>
            <a:ext cx="1325761" cy="161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8">
            <a:extLst>
              <a:ext uri="{FF2B5EF4-FFF2-40B4-BE49-F238E27FC236}">
                <a16:creationId xmlns:a16="http://schemas.microsoft.com/office/drawing/2014/main" id="{EF3122F9-1BDE-45C7-BB4B-CE074CFB93EE}"/>
              </a:ext>
            </a:extLst>
          </p:cNvPr>
          <p:cNvSpPr txBox="1">
            <a:spLocks noChangeArrowheads="1"/>
          </p:cNvSpPr>
          <p:nvPr/>
        </p:nvSpPr>
        <p:spPr bwMode="auto">
          <a:xfrm>
            <a:off x="304800" y="1894588"/>
            <a:ext cx="6655117"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eaLnBrk="1" hangingPunct="1">
              <a:lnSpc>
                <a:spcPct val="90000"/>
              </a:lnSpc>
              <a:spcBef>
                <a:spcPct val="20000"/>
              </a:spcBef>
              <a:buSzPct val="85000"/>
            </a:pPr>
            <a:r>
              <a:rPr lang="en-US" altLang="en-US" sz="3600" b="1" dirty="0">
                <a:solidFill>
                  <a:srgbClr val="0000FF"/>
                </a:solidFill>
                <a:latin typeface="Verdana" panose="020B0604030504040204" pitchFamily="34" charset="0"/>
                <a:ea typeface="Verdana" panose="020B0604030504040204" pitchFamily="34" charset="0"/>
              </a:rPr>
              <a:t>If you have time to go back over the test, should you change answers??</a:t>
            </a:r>
          </a:p>
        </p:txBody>
      </p:sp>
      <p:pic>
        <p:nvPicPr>
          <p:cNvPr id="5" name="Picture 6" descr="image20189">
            <a:extLst>
              <a:ext uri="{FF2B5EF4-FFF2-40B4-BE49-F238E27FC236}">
                <a16:creationId xmlns:a16="http://schemas.microsoft.com/office/drawing/2014/main" id="{EB38B23F-CBE2-4B57-8B4A-95FA18E54C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279" y="609600"/>
            <a:ext cx="1603058" cy="104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 calcmode="lin" valueType="num">
                                      <p:cBhvr additive="base">
                                        <p:cTn id="7" dur="2000" fill="hold"/>
                                        <p:tgtEl>
                                          <p:spTgt spid="141315">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41315">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141315">
                                            <p:txEl>
                                              <p:pRg st="2" end="2"/>
                                            </p:txEl>
                                          </p:spTgt>
                                        </p:tgtEl>
                                        <p:attrNameLst>
                                          <p:attrName>style.visibility</p:attrName>
                                        </p:attrNameLst>
                                      </p:cBhvr>
                                      <p:to>
                                        <p:strVal val="visible"/>
                                      </p:to>
                                    </p:set>
                                    <p:anim calcmode="lin" valueType="num">
                                      <p:cBhvr additive="base">
                                        <p:cTn id="12" dur="2000" fill="hold"/>
                                        <p:tgtEl>
                                          <p:spTgt spid="141315">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1413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DD9B2-BE59-471E-ABF0-FB692AFB5220}"/>
              </a:ext>
            </a:extLst>
          </p:cNvPr>
          <p:cNvSpPr>
            <a:spLocks noGrp="1"/>
          </p:cNvSpPr>
          <p:nvPr>
            <p:ph type="ctrTitle"/>
          </p:nvPr>
        </p:nvSpPr>
        <p:spPr>
          <a:xfrm>
            <a:off x="1422273" y="463258"/>
            <a:ext cx="4623054" cy="1020470"/>
          </a:xfrm>
        </p:spPr>
        <p:txBody>
          <a:bodyPr>
            <a:normAutofit fontScale="90000"/>
          </a:bodyPr>
          <a:lstStyle/>
          <a:p>
            <a:br>
              <a:rPr lang="en-US" dirty="0"/>
            </a:br>
            <a:r>
              <a:rPr lang="en-US" dirty="0"/>
              <a:t>You’ve got this!</a:t>
            </a:r>
          </a:p>
        </p:txBody>
      </p:sp>
      <p:sp>
        <p:nvSpPr>
          <p:cNvPr id="3" name="Subtitle 2">
            <a:extLst>
              <a:ext uri="{FF2B5EF4-FFF2-40B4-BE49-F238E27FC236}">
                <a16:creationId xmlns:a16="http://schemas.microsoft.com/office/drawing/2014/main" id="{8E5571CC-F444-4A0A-9F2E-4C099CFBBC09}"/>
              </a:ext>
            </a:extLst>
          </p:cNvPr>
          <p:cNvSpPr>
            <a:spLocks noGrp="1"/>
          </p:cNvSpPr>
          <p:nvPr>
            <p:ph type="subTitle" idx="1"/>
          </p:nvPr>
        </p:nvSpPr>
        <p:spPr>
          <a:xfrm>
            <a:off x="533400" y="5638800"/>
            <a:ext cx="6705600" cy="4953000"/>
          </a:xfrm>
        </p:spPr>
        <p:txBody>
          <a:bodyPr>
            <a:normAutofit/>
          </a:bodyPr>
          <a:lstStyle/>
          <a:p>
            <a:pPr algn="ctr"/>
            <a:endParaRPr lang="en-US" sz="2300" dirty="0"/>
          </a:p>
          <a:p>
            <a:pPr algn="ctr"/>
            <a:r>
              <a:rPr lang="en-US" sz="2300" dirty="0"/>
              <a:t>James Jollymore </a:t>
            </a:r>
          </a:p>
          <a:p>
            <a:pPr algn="ctr"/>
            <a:endParaRPr lang="en-US" sz="2300" dirty="0"/>
          </a:p>
          <a:p>
            <a:pPr algn="ctr"/>
            <a:r>
              <a:rPr lang="en-US" sz="2300" dirty="0"/>
              <a:t>Learning strategist </a:t>
            </a:r>
          </a:p>
          <a:p>
            <a:pPr algn="ctr"/>
            <a:r>
              <a:rPr lang="en-US" sz="2300" dirty="0"/>
              <a:t>CAASS</a:t>
            </a:r>
          </a:p>
          <a:p>
            <a:pPr algn="ctr"/>
            <a:endParaRPr lang="en-US" sz="2300" dirty="0"/>
          </a:p>
          <a:p>
            <a:pPr algn="ctr"/>
            <a:r>
              <a:rPr lang="en-US" sz="2300" dirty="0"/>
              <a:t>SAC 346 </a:t>
            </a:r>
          </a:p>
          <a:p>
            <a:pPr algn="ctr"/>
            <a:r>
              <a:rPr lang="en-US" sz="2300" dirty="0"/>
              <a:t> </a:t>
            </a:r>
            <a:r>
              <a:rPr lang="en-US" sz="2300" dirty="0">
                <a:hlinkClick r:id="rId2"/>
              </a:rPr>
              <a:t>James.Jollymore1@msvu.ca</a:t>
            </a:r>
            <a:r>
              <a:rPr lang="en-US" sz="2300" dirty="0"/>
              <a:t> </a:t>
            </a:r>
          </a:p>
          <a:p>
            <a:endParaRPr lang="en-US" dirty="0"/>
          </a:p>
          <a:p>
            <a:endParaRPr lang="en-US" dirty="0"/>
          </a:p>
        </p:txBody>
      </p:sp>
      <p:pic>
        <p:nvPicPr>
          <p:cNvPr id="4" name="Picture 3" descr="Stay Curious Poster | JUNIQE">
            <a:extLst>
              <a:ext uri="{FF2B5EF4-FFF2-40B4-BE49-F238E27FC236}">
                <a16:creationId xmlns:a16="http://schemas.microsoft.com/office/drawing/2014/main" id="{0AE976B3-6727-4DD4-9DCD-D5DD7A13727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1676400"/>
            <a:ext cx="4114800" cy="3577056"/>
          </a:xfrm>
          <a:prstGeom prst="rect">
            <a:avLst/>
          </a:prstGeom>
          <a:noFill/>
          <a:ln>
            <a:noFill/>
          </a:ln>
        </p:spPr>
      </p:pic>
    </p:spTree>
    <p:extLst>
      <p:ext uri="{BB962C8B-B14F-4D97-AF65-F5344CB8AC3E}">
        <p14:creationId xmlns:p14="http://schemas.microsoft.com/office/powerpoint/2010/main" val="256618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17">
            <a:extLst>
              <a:ext uri="{FF2B5EF4-FFF2-40B4-BE49-F238E27FC236}">
                <a16:creationId xmlns:a16="http://schemas.microsoft.com/office/drawing/2014/main" id="{D81962DC-55BC-4B5C-B72C-182BCCFC2B42}"/>
              </a:ext>
            </a:extLst>
          </p:cNvPr>
          <p:cNvGrpSpPr/>
          <p:nvPr/>
        </p:nvGrpSpPr>
        <p:grpSpPr>
          <a:xfrm>
            <a:off x="609600" y="1778437"/>
            <a:ext cx="6553197" cy="1802964"/>
            <a:chOff x="1340164" y="3508176"/>
            <a:chExt cx="1838325" cy="1682750"/>
          </a:xfrm>
        </p:grpSpPr>
        <p:sp>
          <p:nvSpPr>
            <p:cNvPr id="3" name="object 18">
              <a:extLst>
                <a:ext uri="{FF2B5EF4-FFF2-40B4-BE49-F238E27FC236}">
                  <a16:creationId xmlns:a16="http://schemas.microsoft.com/office/drawing/2014/main" id="{05B2A7E7-6A4F-440D-AEE3-66C7EB6559AC}"/>
                </a:ext>
              </a:extLst>
            </p:cNvPr>
            <p:cNvSpPr/>
            <p:nvPr/>
          </p:nvSpPr>
          <p:spPr>
            <a:xfrm>
              <a:off x="1340164" y="3508176"/>
              <a:ext cx="1838325" cy="1682750"/>
            </a:xfrm>
            <a:custGeom>
              <a:avLst/>
              <a:gdLst/>
              <a:ahLst/>
              <a:cxnLst/>
              <a:rect l="l" t="t" r="r" b="b"/>
              <a:pathLst>
                <a:path w="1838325" h="1682750">
                  <a:moveTo>
                    <a:pt x="1838234" y="1682361"/>
                  </a:moveTo>
                  <a:lnTo>
                    <a:pt x="0" y="1682361"/>
                  </a:lnTo>
                  <a:lnTo>
                    <a:pt x="0" y="0"/>
                  </a:lnTo>
                  <a:lnTo>
                    <a:pt x="1838234" y="0"/>
                  </a:lnTo>
                  <a:lnTo>
                    <a:pt x="1838234" y="1682361"/>
                  </a:lnTo>
                  <a:close/>
                </a:path>
              </a:pathLst>
            </a:custGeom>
            <a:solidFill>
              <a:srgbClr val="D9D9D9"/>
            </a:solidFill>
          </p:spPr>
          <p:txBody>
            <a:bodyPr wrap="square" lIns="0" tIns="0" rIns="0" bIns="0" rtlCol="0"/>
            <a:lstStyle/>
            <a:p>
              <a:endParaRPr/>
            </a:p>
          </p:txBody>
        </p:sp>
        <p:sp>
          <p:nvSpPr>
            <p:cNvPr id="4" name="object 19">
              <a:extLst>
                <a:ext uri="{FF2B5EF4-FFF2-40B4-BE49-F238E27FC236}">
                  <a16:creationId xmlns:a16="http://schemas.microsoft.com/office/drawing/2014/main" id="{0B3ECE75-3324-4CE0-8885-31E3AD669194}"/>
                </a:ext>
              </a:extLst>
            </p:cNvPr>
            <p:cNvSpPr/>
            <p:nvPr/>
          </p:nvSpPr>
          <p:spPr>
            <a:xfrm>
              <a:off x="1855413" y="4126454"/>
              <a:ext cx="829944" cy="1052195"/>
            </a:xfrm>
            <a:custGeom>
              <a:avLst/>
              <a:gdLst/>
              <a:ahLst/>
              <a:cxnLst/>
              <a:rect l="l" t="t" r="r" b="b"/>
              <a:pathLst>
                <a:path w="829944" h="1052195">
                  <a:moveTo>
                    <a:pt x="218672" y="1051798"/>
                  </a:moveTo>
                  <a:lnTo>
                    <a:pt x="173416" y="1041602"/>
                  </a:lnTo>
                  <a:lnTo>
                    <a:pt x="147772" y="1001496"/>
                  </a:lnTo>
                  <a:lnTo>
                    <a:pt x="0" y="171699"/>
                  </a:lnTo>
                  <a:lnTo>
                    <a:pt x="567" y="147008"/>
                  </a:lnTo>
                  <a:lnTo>
                    <a:pt x="10222" y="125209"/>
                  </a:lnTo>
                  <a:lnTo>
                    <a:pt x="27348" y="108621"/>
                  </a:lnTo>
                  <a:lnTo>
                    <a:pt x="50325" y="99565"/>
                  </a:lnTo>
                  <a:lnTo>
                    <a:pt x="609424" y="0"/>
                  </a:lnTo>
                  <a:lnTo>
                    <a:pt x="634115" y="567"/>
                  </a:lnTo>
                  <a:lnTo>
                    <a:pt x="655914" y="10224"/>
                  </a:lnTo>
                  <a:lnTo>
                    <a:pt x="672502" y="27350"/>
                  </a:lnTo>
                  <a:lnTo>
                    <a:pt x="681558" y="50325"/>
                  </a:lnTo>
                  <a:lnTo>
                    <a:pt x="829334" y="880122"/>
                  </a:lnTo>
                  <a:lnTo>
                    <a:pt x="828767" y="904815"/>
                  </a:lnTo>
                  <a:lnTo>
                    <a:pt x="819111" y="926616"/>
                  </a:lnTo>
                  <a:lnTo>
                    <a:pt x="801985" y="943204"/>
                  </a:lnTo>
                  <a:lnTo>
                    <a:pt x="780159" y="951806"/>
                  </a:lnTo>
                  <a:lnTo>
                    <a:pt x="218672" y="1051798"/>
                  </a:lnTo>
                  <a:close/>
                </a:path>
              </a:pathLst>
            </a:custGeom>
            <a:solidFill>
              <a:srgbClr val="0D3758"/>
            </a:solidFill>
          </p:spPr>
          <p:txBody>
            <a:bodyPr wrap="square" lIns="0" tIns="0" rIns="0" bIns="0" rtlCol="0"/>
            <a:lstStyle/>
            <a:p>
              <a:endParaRPr/>
            </a:p>
          </p:txBody>
        </p:sp>
        <p:sp>
          <p:nvSpPr>
            <p:cNvPr id="5" name="object 20">
              <a:extLst>
                <a:ext uri="{FF2B5EF4-FFF2-40B4-BE49-F238E27FC236}">
                  <a16:creationId xmlns:a16="http://schemas.microsoft.com/office/drawing/2014/main" id="{04E7C812-2AD8-4B12-8DFE-966DAE99F889}"/>
                </a:ext>
              </a:extLst>
            </p:cNvPr>
            <p:cNvSpPr/>
            <p:nvPr/>
          </p:nvSpPr>
          <p:spPr>
            <a:xfrm>
              <a:off x="1918030" y="4278566"/>
              <a:ext cx="704215" cy="832485"/>
            </a:xfrm>
            <a:custGeom>
              <a:avLst/>
              <a:gdLst/>
              <a:ahLst/>
              <a:cxnLst/>
              <a:rect l="l" t="t" r="r" b="b"/>
              <a:pathLst>
                <a:path w="704214" h="832485">
                  <a:moveTo>
                    <a:pt x="104762" y="96278"/>
                  </a:moveTo>
                  <a:lnTo>
                    <a:pt x="87617" y="0"/>
                  </a:lnTo>
                  <a:lnTo>
                    <a:pt x="0" y="15608"/>
                  </a:lnTo>
                  <a:lnTo>
                    <a:pt x="17145" y="111887"/>
                  </a:lnTo>
                  <a:lnTo>
                    <a:pt x="104762" y="96278"/>
                  </a:lnTo>
                  <a:close/>
                </a:path>
                <a:path w="704214" h="832485">
                  <a:moveTo>
                    <a:pt x="704189" y="732561"/>
                  </a:moveTo>
                  <a:lnTo>
                    <a:pt x="575932" y="12369"/>
                  </a:lnTo>
                  <a:lnTo>
                    <a:pt x="17145" y="111887"/>
                  </a:lnTo>
                  <a:lnTo>
                    <a:pt x="145389" y="832065"/>
                  </a:lnTo>
                  <a:lnTo>
                    <a:pt x="704189" y="732561"/>
                  </a:lnTo>
                  <a:close/>
                </a:path>
              </a:pathLst>
            </a:custGeom>
            <a:solidFill>
              <a:srgbClr val="FFFFFF"/>
            </a:solidFill>
          </p:spPr>
          <p:txBody>
            <a:bodyPr wrap="square" lIns="0" tIns="0" rIns="0" bIns="0" rtlCol="0"/>
            <a:lstStyle/>
            <a:p>
              <a:endParaRPr/>
            </a:p>
          </p:txBody>
        </p:sp>
        <p:sp>
          <p:nvSpPr>
            <p:cNvPr id="6" name="object 21">
              <a:extLst>
                <a:ext uri="{FF2B5EF4-FFF2-40B4-BE49-F238E27FC236}">
                  <a16:creationId xmlns:a16="http://schemas.microsoft.com/office/drawing/2014/main" id="{7D022026-381B-4F8B-B84B-4492A170AEBE}"/>
                </a:ext>
              </a:extLst>
            </p:cNvPr>
            <p:cNvSpPr/>
            <p:nvPr/>
          </p:nvSpPr>
          <p:spPr>
            <a:xfrm>
              <a:off x="2060367" y="4123810"/>
              <a:ext cx="296545" cy="168275"/>
            </a:xfrm>
            <a:custGeom>
              <a:avLst/>
              <a:gdLst/>
              <a:ahLst/>
              <a:cxnLst/>
              <a:rect l="l" t="t" r="r" b="b"/>
              <a:pathLst>
                <a:path w="296544" h="168275">
                  <a:moveTo>
                    <a:pt x="296155" y="118799"/>
                  </a:moveTo>
                  <a:lnTo>
                    <a:pt x="21156" y="167772"/>
                  </a:lnTo>
                  <a:lnTo>
                    <a:pt x="0" y="48972"/>
                  </a:lnTo>
                  <a:lnTo>
                    <a:pt x="274999" y="0"/>
                  </a:lnTo>
                  <a:lnTo>
                    <a:pt x="296155" y="118799"/>
                  </a:lnTo>
                  <a:close/>
                </a:path>
              </a:pathLst>
            </a:custGeom>
            <a:solidFill>
              <a:srgbClr val="0D3758"/>
            </a:solidFill>
          </p:spPr>
          <p:txBody>
            <a:bodyPr wrap="square" lIns="0" tIns="0" rIns="0" bIns="0" rtlCol="0"/>
            <a:lstStyle/>
            <a:p>
              <a:endParaRPr/>
            </a:p>
          </p:txBody>
        </p:sp>
        <p:pic>
          <p:nvPicPr>
            <p:cNvPr id="7" name="object 22">
              <a:extLst>
                <a:ext uri="{FF2B5EF4-FFF2-40B4-BE49-F238E27FC236}">
                  <a16:creationId xmlns:a16="http://schemas.microsoft.com/office/drawing/2014/main" id="{B1FCC1A4-B708-426B-A0E1-AA4D75962F51}"/>
                </a:ext>
              </a:extLst>
            </p:cNvPr>
            <p:cNvPicPr/>
            <p:nvPr/>
          </p:nvPicPr>
          <p:blipFill>
            <a:blip r:embed="rId2" cstate="print"/>
            <a:stretch>
              <a:fillRect/>
            </a:stretch>
          </p:blipFill>
          <p:spPr>
            <a:xfrm>
              <a:off x="2132994" y="4083419"/>
              <a:ext cx="129753" cy="129753"/>
            </a:xfrm>
            <a:prstGeom prst="rect">
              <a:avLst/>
            </a:prstGeom>
          </p:spPr>
        </p:pic>
        <p:sp>
          <p:nvSpPr>
            <p:cNvPr id="8" name="object 23">
              <a:extLst>
                <a:ext uri="{FF2B5EF4-FFF2-40B4-BE49-F238E27FC236}">
                  <a16:creationId xmlns:a16="http://schemas.microsoft.com/office/drawing/2014/main" id="{47F15923-900C-4E7C-9157-175DF5838746}"/>
                </a:ext>
              </a:extLst>
            </p:cNvPr>
            <p:cNvSpPr/>
            <p:nvPr/>
          </p:nvSpPr>
          <p:spPr>
            <a:xfrm>
              <a:off x="2015197" y="4090326"/>
              <a:ext cx="373380" cy="249554"/>
            </a:xfrm>
            <a:custGeom>
              <a:avLst/>
              <a:gdLst/>
              <a:ahLst/>
              <a:cxnLst/>
              <a:rect l="l" t="t" r="r" b="b"/>
              <a:pathLst>
                <a:path w="373380" h="249554">
                  <a:moveTo>
                    <a:pt x="367182" y="170332"/>
                  </a:moveTo>
                  <a:lnTo>
                    <a:pt x="363931" y="162090"/>
                  </a:lnTo>
                  <a:lnTo>
                    <a:pt x="357987" y="155956"/>
                  </a:lnTo>
                  <a:lnTo>
                    <a:pt x="350164" y="152488"/>
                  </a:lnTo>
                  <a:lnTo>
                    <a:pt x="341312" y="152285"/>
                  </a:lnTo>
                  <a:lnTo>
                    <a:pt x="66319" y="201256"/>
                  </a:lnTo>
                  <a:lnTo>
                    <a:pt x="43916" y="75450"/>
                  </a:lnTo>
                  <a:lnTo>
                    <a:pt x="40665" y="67208"/>
                  </a:lnTo>
                  <a:lnTo>
                    <a:pt x="34721" y="61074"/>
                  </a:lnTo>
                  <a:lnTo>
                    <a:pt x="26898" y="57607"/>
                  </a:lnTo>
                  <a:lnTo>
                    <a:pt x="18046" y="57404"/>
                  </a:lnTo>
                  <a:lnTo>
                    <a:pt x="9817" y="60655"/>
                  </a:lnTo>
                  <a:lnTo>
                    <a:pt x="3670" y="66598"/>
                  </a:lnTo>
                  <a:lnTo>
                    <a:pt x="215" y="74422"/>
                  </a:lnTo>
                  <a:lnTo>
                    <a:pt x="0" y="83273"/>
                  </a:lnTo>
                  <a:lnTo>
                    <a:pt x="26314" y="231038"/>
                  </a:lnTo>
                  <a:lnTo>
                    <a:pt x="29565" y="239268"/>
                  </a:lnTo>
                  <a:lnTo>
                    <a:pt x="35509" y="245414"/>
                  </a:lnTo>
                  <a:lnTo>
                    <a:pt x="43332" y="248869"/>
                  </a:lnTo>
                  <a:lnTo>
                    <a:pt x="52184" y="249072"/>
                  </a:lnTo>
                  <a:lnTo>
                    <a:pt x="349135" y="196189"/>
                  </a:lnTo>
                  <a:lnTo>
                    <a:pt x="357378" y="192951"/>
                  </a:lnTo>
                  <a:lnTo>
                    <a:pt x="363512" y="186994"/>
                  </a:lnTo>
                  <a:lnTo>
                    <a:pt x="366979" y="179184"/>
                  </a:lnTo>
                  <a:lnTo>
                    <a:pt x="367182" y="170332"/>
                  </a:lnTo>
                  <a:close/>
                </a:path>
                <a:path w="373380" h="249554">
                  <a:moveTo>
                    <a:pt x="372833" y="74879"/>
                  </a:moveTo>
                  <a:lnTo>
                    <a:pt x="359498" y="0"/>
                  </a:lnTo>
                  <a:lnTo>
                    <a:pt x="315595" y="7810"/>
                  </a:lnTo>
                  <a:lnTo>
                    <a:pt x="328930" y="82702"/>
                  </a:lnTo>
                  <a:lnTo>
                    <a:pt x="332168" y="90944"/>
                  </a:lnTo>
                  <a:lnTo>
                    <a:pt x="338124" y="97078"/>
                  </a:lnTo>
                  <a:lnTo>
                    <a:pt x="345935" y="100545"/>
                  </a:lnTo>
                  <a:lnTo>
                    <a:pt x="354787" y="100749"/>
                  </a:lnTo>
                  <a:lnTo>
                    <a:pt x="363029" y="97497"/>
                  </a:lnTo>
                  <a:lnTo>
                    <a:pt x="369176" y="91554"/>
                  </a:lnTo>
                  <a:lnTo>
                    <a:pt x="372630" y="83731"/>
                  </a:lnTo>
                  <a:lnTo>
                    <a:pt x="372833" y="74879"/>
                  </a:lnTo>
                  <a:close/>
                </a:path>
              </a:pathLst>
            </a:custGeom>
            <a:solidFill>
              <a:srgbClr val="FFFFFF"/>
            </a:solidFill>
          </p:spPr>
          <p:txBody>
            <a:bodyPr wrap="square" lIns="0" tIns="0" rIns="0" bIns="0" rtlCol="0"/>
            <a:lstStyle/>
            <a:p>
              <a:endParaRPr/>
            </a:p>
          </p:txBody>
        </p:sp>
        <p:sp>
          <p:nvSpPr>
            <p:cNvPr id="9" name="object 24">
              <a:extLst>
                <a:ext uri="{FF2B5EF4-FFF2-40B4-BE49-F238E27FC236}">
                  <a16:creationId xmlns:a16="http://schemas.microsoft.com/office/drawing/2014/main" id="{47C7819C-2B37-417E-BDC7-E4CE85FD8E29}"/>
                </a:ext>
              </a:extLst>
            </p:cNvPr>
            <p:cNvSpPr/>
            <p:nvPr/>
          </p:nvSpPr>
          <p:spPr>
            <a:xfrm>
              <a:off x="2015794" y="4436071"/>
              <a:ext cx="513715" cy="513715"/>
            </a:xfrm>
            <a:custGeom>
              <a:avLst/>
              <a:gdLst/>
              <a:ahLst/>
              <a:cxnLst/>
              <a:rect l="l" t="t" r="r" b="b"/>
              <a:pathLst>
                <a:path w="513714" h="513714">
                  <a:moveTo>
                    <a:pt x="104305" y="141097"/>
                  </a:moveTo>
                  <a:lnTo>
                    <a:pt x="90195" y="61899"/>
                  </a:lnTo>
                  <a:lnTo>
                    <a:pt x="0" y="77965"/>
                  </a:lnTo>
                  <a:lnTo>
                    <a:pt x="14109" y="157162"/>
                  </a:lnTo>
                  <a:lnTo>
                    <a:pt x="104305" y="141097"/>
                  </a:lnTo>
                  <a:close/>
                </a:path>
                <a:path w="513714" h="513714">
                  <a:moveTo>
                    <a:pt x="136004" y="319074"/>
                  </a:moveTo>
                  <a:lnTo>
                    <a:pt x="121894" y="239877"/>
                  </a:lnTo>
                  <a:lnTo>
                    <a:pt x="31699" y="255943"/>
                  </a:lnTo>
                  <a:lnTo>
                    <a:pt x="45808" y="335140"/>
                  </a:lnTo>
                  <a:lnTo>
                    <a:pt x="136004" y="319074"/>
                  </a:lnTo>
                  <a:close/>
                </a:path>
                <a:path w="513714" h="513714">
                  <a:moveTo>
                    <a:pt x="167690" y="497052"/>
                  </a:moveTo>
                  <a:lnTo>
                    <a:pt x="153593" y="417842"/>
                  </a:lnTo>
                  <a:lnTo>
                    <a:pt x="63398" y="433908"/>
                  </a:lnTo>
                  <a:lnTo>
                    <a:pt x="77495" y="513105"/>
                  </a:lnTo>
                  <a:lnTo>
                    <a:pt x="167690" y="497052"/>
                  </a:lnTo>
                  <a:close/>
                </a:path>
                <a:path w="513714" h="513714">
                  <a:moveTo>
                    <a:pt x="440944" y="17602"/>
                  </a:moveTo>
                  <a:lnTo>
                    <a:pt x="437807" y="0"/>
                  </a:lnTo>
                  <a:lnTo>
                    <a:pt x="125399" y="55638"/>
                  </a:lnTo>
                  <a:lnTo>
                    <a:pt x="128536" y="73240"/>
                  </a:lnTo>
                  <a:lnTo>
                    <a:pt x="440944" y="17602"/>
                  </a:lnTo>
                  <a:close/>
                </a:path>
                <a:path w="513714" h="513714">
                  <a:moveTo>
                    <a:pt x="449948" y="68199"/>
                  </a:moveTo>
                  <a:lnTo>
                    <a:pt x="446811" y="50596"/>
                  </a:lnTo>
                  <a:lnTo>
                    <a:pt x="134416" y="106235"/>
                  </a:lnTo>
                  <a:lnTo>
                    <a:pt x="137541" y="123825"/>
                  </a:lnTo>
                  <a:lnTo>
                    <a:pt x="449948" y="68199"/>
                  </a:lnTo>
                  <a:close/>
                </a:path>
                <a:path w="513714" h="513714">
                  <a:moveTo>
                    <a:pt x="472630" y="195580"/>
                  </a:moveTo>
                  <a:lnTo>
                    <a:pt x="469506" y="177977"/>
                  </a:lnTo>
                  <a:lnTo>
                    <a:pt x="157099" y="233616"/>
                  </a:lnTo>
                  <a:lnTo>
                    <a:pt x="160235" y="251206"/>
                  </a:lnTo>
                  <a:lnTo>
                    <a:pt x="472630" y="195580"/>
                  </a:lnTo>
                  <a:close/>
                </a:path>
                <a:path w="513714" h="513714">
                  <a:moveTo>
                    <a:pt x="481647" y="246176"/>
                  </a:moveTo>
                  <a:lnTo>
                    <a:pt x="478510" y="228574"/>
                  </a:lnTo>
                  <a:lnTo>
                    <a:pt x="166103" y="284213"/>
                  </a:lnTo>
                  <a:lnTo>
                    <a:pt x="169240" y="301802"/>
                  </a:lnTo>
                  <a:lnTo>
                    <a:pt x="481647" y="246176"/>
                  </a:lnTo>
                  <a:close/>
                </a:path>
                <a:path w="513714" h="513714">
                  <a:moveTo>
                    <a:pt x="504329" y="373545"/>
                  </a:moveTo>
                  <a:lnTo>
                    <a:pt x="501192" y="355942"/>
                  </a:lnTo>
                  <a:lnTo>
                    <a:pt x="188785" y="411581"/>
                  </a:lnTo>
                  <a:lnTo>
                    <a:pt x="191922" y="429183"/>
                  </a:lnTo>
                  <a:lnTo>
                    <a:pt x="504329" y="373545"/>
                  </a:lnTo>
                  <a:close/>
                </a:path>
                <a:path w="513714" h="513714">
                  <a:moveTo>
                    <a:pt x="513334" y="424154"/>
                  </a:moveTo>
                  <a:lnTo>
                    <a:pt x="510209" y="406552"/>
                  </a:lnTo>
                  <a:lnTo>
                    <a:pt x="197802" y="462178"/>
                  </a:lnTo>
                  <a:lnTo>
                    <a:pt x="200939" y="479780"/>
                  </a:lnTo>
                  <a:lnTo>
                    <a:pt x="513334" y="424154"/>
                  </a:lnTo>
                  <a:close/>
                </a:path>
              </a:pathLst>
            </a:custGeom>
            <a:solidFill>
              <a:srgbClr val="0D3758"/>
            </a:solidFill>
          </p:spPr>
          <p:txBody>
            <a:bodyPr wrap="square" lIns="0" tIns="0" rIns="0" bIns="0" rtlCol="0"/>
            <a:lstStyle/>
            <a:p>
              <a:endParaRPr/>
            </a:p>
          </p:txBody>
        </p:sp>
      </p:grpSp>
      <p:sp>
        <p:nvSpPr>
          <p:cNvPr id="10" name="object 80">
            <a:extLst>
              <a:ext uri="{FF2B5EF4-FFF2-40B4-BE49-F238E27FC236}">
                <a16:creationId xmlns:a16="http://schemas.microsoft.com/office/drawing/2014/main" id="{45E016D0-75FC-4BEA-9FBC-88C021A9C397}"/>
              </a:ext>
            </a:extLst>
          </p:cNvPr>
          <p:cNvSpPr txBox="1"/>
          <p:nvPr/>
        </p:nvSpPr>
        <p:spPr>
          <a:xfrm>
            <a:off x="609601" y="1778437"/>
            <a:ext cx="6553196" cy="509819"/>
          </a:xfrm>
          <a:prstGeom prst="rect">
            <a:avLst/>
          </a:prstGeom>
        </p:spPr>
        <p:txBody>
          <a:bodyPr vert="horz" wrap="square" lIns="0" tIns="55879" rIns="0" bIns="0" rtlCol="0">
            <a:spAutoFit/>
          </a:bodyPr>
          <a:lstStyle/>
          <a:p>
            <a:pPr marL="73660" marR="64135" indent="264795">
              <a:lnSpc>
                <a:spcPct val="114599"/>
              </a:lnSpc>
              <a:spcBef>
                <a:spcPts val="439"/>
              </a:spcBef>
            </a:pPr>
            <a:r>
              <a:rPr sz="2800" spc="-10" dirty="0">
                <a:latin typeface="Arial"/>
                <a:cs typeface="Arial"/>
              </a:rPr>
              <a:t>Make </a:t>
            </a:r>
            <a:r>
              <a:rPr sz="2800" spc="-35" dirty="0">
                <a:latin typeface="Arial"/>
                <a:cs typeface="Arial"/>
              </a:rPr>
              <a:t>a </a:t>
            </a:r>
            <a:r>
              <a:rPr sz="2800" spc="10" dirty="0">
                <a:latin typeface="Arial"/>
                <a:cs typeface="Arial"/>
              </a:rPr>
              <a:t>comprehensive</a:t>
            </a:r>
            <a:r>
              <a:rPr sz="2800" spc="-45" dirty="0">
                <a:latin typeface="Arial"/>
                <a:cs typeface="Arial"/>
              </a:rPr>
              <a:t> </a:t>
            </a:r>
            <a:r>
              <a:rPr sz="2800" spc="30" dirty="0">
                <a:latin typeface="Arial"/>
                <a:cs typeface="Arial"/>
              </a:rPr>
              <a:t>to-do</a:t>
            </a:r>
            <a:r>
              <a:rPr sz="2800" spc="-45" dirty="0">
                <a:latin typeface="Arial"/>
                <a:cs typeface="Arial"/>
              </a:rPr>
              <a:t> </a:t>
            </a:r>
            <a:r>
              <a:rPr sz="2800" spc="5" dirty="0">
                <a:latin typeface="Arial"/>
                <a:cs typeface="Arial"/>
              </a:rPr>
              <a:t>list</a:t>
            </a:r>
            <a:r>
              <a:rPr lang="en-US" sz="2800" spc="5" dirty="0">
                <a:latin typeface="Arial"/>
                <a:cs typeface="Arial"/>
              </a:rPr>
              <a:t>.</a:t>
            </a:r>
            <a:endParaRPr sz="2800" dirty="0">
              <a:latin typeface="Arial"/>
              <a:cs typeface="Arial"/>
            </a:endParaRPr>
          </a:p>
        </p:txBody>
      </p:sp>
      <p:pic>
        <p:nvPicPr>
          <p:cNvPr id="11" name="object 46">
            <a:extLst>
              <a:ext uri="{FF2B5EF4-FFF2-40B4-BE49-F238E27FC236}">
                <a16:creationId xmlns:a16="http://schemas.microsoft.com/office/drawing/2014/main" id="{46347AC6-0193-43EF-8B79-F0221ED2CE7E}"/>
              </a:ext>
            </a:extLst>
          </p:cNvPr>
          <p:cNvPicPr/>
          <p:nvPr/>
        </p:nvPicPr>
        <p:blipFill>
          <a:blip r:embed="rId3" cstate="print"/>
          <a:stretch>
            <a:fillRect/>
          </a:stretch>
        </p:blipFill>
        <p:spPr>
          <a:xfrm>
            <a:off x="609600" y="4338156"/>
            <a:ext cx="6553197" cy="2393284"/>
          </a:xfrm>
          <a:prstGeom prst="rect">
            <a:avLst/>
          </a:prstGeom>
        </p:spPr>
      </p:pic>
      <p:sp>
        <p:nvSpPr>
          <p:cNvPr id="12" name="object 81">
            <a:extLst>
              <a:ext uri="{FF2B5EF4-FFF2-40B4-BE49-F238E27FC236}">
                <a16:creationId xmlns:a16="http://schemas.microsoft.com/office/drawing/2014/main" id="{B257D673-E2E0-4069-A1C5-BA5026C20A71}"/>
              </a:ext>
            </a:extLst>
          </p:cNvPr>
          <p:cNvSpPr txBox="1"/>
          <p:nvPr/>
        </p:nvSpPr>
        <p:spPr>
          <a:xfrm>
            <a:off x="502097" y="4331004"/>
            <a:ext cx="6553196" cy="826124"/>
          </a:xfrm>
          <a:prstGeom prst="rect">
            <a:avLst/>
          </a:prstGeom>
        </p:spPr>
        <p:txBody>
          <a:bodyPr vert="horz" wrap="square" lIns="0" tIns="12700" rIns="0" bIns="0" rtlCol="0">
            <a:spAutoFit/>
          </a:bodyPr>
          <a:lstStyle/>
          <a:p>
            <a:pPr marL="12065" marR="5080" indent="-635" algn="ctr">
              <a:lnSpc>
                <a:spcPct val="114599"/>
              </a:lnSpc>
              <a:spcBef>
                <a:spcPts val="100"/>
              </a:spcBef>
            </a:pPr>
            <a:r>
              <a:rPr sz="2400" spc="5" dirty="0">
                <a:latin typeface="Arial"/>
                <a:cs typeface="Arial"/>
              </a:rPr>
              <a:t>Include </a:t>
            </a:r>
            <a:r>
              <a:rPr sz="2400" spc="-10" dirty="0">
                <a:latin typeface="Arial"/>
                <a:cs typeface="Arial"/>
              </a:rPr>
              <a:t>all </a:t>
            </a:r>
            <a:r>
              <a:rPr sz="2400" dirty="0">
                <a:latin typeface="Arial"/>
                <a:cs typeface="Arial"/>
              </a:rPr>
              <a:t>lectures, readings</a:t>
            </a:r>
            <a:r>
              <a:rPr sz="2400" spc="-50" dirty="0">
                <a:latin typeface="Arial"/>
                <a:cs typeface="Arial"/>
              </a:rPr>
              <a:t> </a:t>
            </a:r>
            <a:r>
              <a:rPr sz="2400" spc="55" dirty="0">
                <a:latin typeface="Arial"/>
                <a:cs typeface="Arial"/>
              </a:rPr>
              <a:t>&amp;</a:t>
            </a:r>
            <a:r>
              <a:rPr sz="2400" spc="-50" dirty="0">
                <a:latin typeface="Arial"/>
                <a:cs typeface="Arial"/>
              </a:rPr>
              <a:t> </a:t>
            </a:r>
            <a:r>
              <a:rPr sz="2400" dirty="0">
                <a:latin typeface="Arial"/>
                <a:cs typeface="Arial"/>
              </a:rPr>
              <a:t>assignments </a:t>
            </a:r>
            <a:r>
              <a:rPr sz="2400" spc="-320" dirty="0">
                <a:latin typeface="Arial"/>
                <a:cs typeface="Arial"/>
              </a:rPr>
              <a:t> </a:t>
            </a:r>
            <a:r>
              <a:rPr sz="2400" spc="35" dirty="0">
                <a:latin typeface="Arial"/>
                <a:cs typeface="Arial"/>
              </a:rPr>
              <a:t>that</a:t>
            </a:r>
            <a:r>
              <a:rPr sz="2400" spc="-30" dirty="0">
                <a:latin typeface="Arial"/>
                <a:cs typeface="Arial"/>
              </a:rPr>
              <a:t> </a:t>
            </a:r>
            <a:r>
              <a:rPr sz="2400" dirty="0">
                <a:latin typeface="Arial"/>
                <a:cs typeface="Arial"/>
              </a:rPr>
              <a:t>will</a:t>
            </a:r>
            <a:r>
              <a:rPr sz="2400" spc="-30" dirty="0">
                <a:latin typeface="Arial"/>
                <a:cs typeface="Arial"/>
              </a:rPr>
              <a:t> </a:t>
            </a:r>
            <a:r>
              <a:rPr sz="2400" spc="15" dirty="0">
                <a:latin typeface="Arial"/>
                <a:cs typeface="Arial"/>
              </a:rPr>
              <a:t>be</a:t>
            </a:r>
            <a:r>
              <a:rPr sz="2400" spc="-30" dirty="0">
                <a:latin typeface="Arial"/>
                <a:cs typeface="Arial"/>
              </a:rPr>
              <a:t> </a:t>
            </a:r>
            <a:r>
              <a:rPr sz="2400" spc="5" dirty="0">
                <a:latin typeface="Arial"/>
                <a:cs typeface="Arial"/>
              </a:rPr>
              <a:t>covered</a:t>
            </a:r>
            <a:r>
              <a:rPr lang="en-US" sz="2400" spc="5" dirty="0">
                <a:latin typeface="Arial"/>
                <a:cs typeface="Arial"/>
              </a:rPr>
              <a:t>.</a:t>
            </a:r>
            <a:endParaRPr sz="2400" dirty="0">
              <a:latin typeface="Arial"/>
              <a:cs typeface="Arial"/>
            </a:endParaRPr>
          </a:p>
        </p:txBody>
      </p:sp>
      <p:grpSp>
        <p:nvGrpSpPr>
          <p:cNvPr id="14" name="object 35">
            <a:extLst>
              <a:ext uri="{FF2B5EF4-FFF2-40B4-BE49-F238E27FC236}">
                <a16:creationId xmlns:a16="http://schemas.microsoft.com/office/drawing/2014/main" id="{C03ED865-1D34-4417-AD34-FD904F4BF2EF}"/>
              </a:ext>
            </a:extLst>
          </p:cNvPr>
          <p:cNvGrpSpPr/>
          <p:nvPr/>
        </p:nvGrpSpPr>
        <p:grpSpPr>
          <a:xfrm>
            <a:off x="609600" y="7162800"/>
            <a:ext cx="6553197" cy="2063750"/>
            <a:chOff x="5142153" y="3508176"/>
            <a:chExt cx="1838325" cy="1682750"/>
          </a:xfrm>
        </p:grpSpPr>
        <p:sp>
          <p:nvSpPr>
            <p:cNvPr id="15" name="object 36">
              <a:extLst>
                <a:ext uri="{FF2B5EF4-FFF2-40B4-BE49-F238E27FC236}">
                  <a16:creationId xmlns:a16="http://schemas.microsoft.com/office/drawing/2014/main" id="{51332620-BE3E-4E2B-89B1-25489F50FF40}"/>
                </a:ext>
              </a:extLst>
            </p:cNvPr>
            <p:cNvSpPr/>
            <p:nvPr/>
          </p:nvSpPr>
          <p:spPr>
            <a:xfrm>
              <a:off x="5142153" y="3508176"/>
              <a:ext cx="1838325" cy="1682750"/>
            </a:xfrm>
            <a:custGeom>
              <a:avLst/>
              <a:gdLst/>
              <a:ahLst/>
              <a:cxnLst/>
              <a:rect l="l" t="t" r="r" b="b"/>
              <a:pathLst>
                <a:path w="1838325" h="1682750">
                  <a:moveTo>
                    <a:pt x="1838234" y="1682361"/>
                  </a:moveTo>
                  <a:lnTo>
                    <a:pt x="0" y="1682361"/>
                  </a:lnTo>
                  <a:lnTo>
                    <a:pt x="0" y="0"/>
                  </a:lnTo>
                  <a:lnTo>
                    <a:pt x="1838234" y="0"/>
                  </a:lnTo>
                  <a:lnTo>
                    <a:pt x="1838234" y="1682361"/>
                  </a:lnTo>
                  <a:close/>
                </a:path>
              </a:pathLst>
            </a:custGeom>
            <a:solidFill>
              <a:srgbClr val="D9D9D9"/>
            </a:solidFill>
          </p:spPr>
          <p:txBody>
            <a:bodyPr wrap="square" lIns="0" tIns="0" rIns="0" bIns="0" rtlCol="0"/>
            <a:lstStyle/>
            <a:p>
              <a:endParaRPr/>
            </a:p>
          </p:txBody>
        </p:sp>
        <p:sp>
          <p:nvSpPr>
            <p:cNvPr id="16" name="object 37">
              <a:extLst>
                <a:ext uri="{FF2B5EF4-FFF2-40B4-BE49-F238E27FC236}">
                  <a16:creationId xmlns:a16="http://schemas.microsoft.com/office/drawing/2014/main" id="{331CE6CE-BCA9-44B6-826D-40495585A46B}"/>
                </a:ext>
              </a:extLst>
            </p:cNvPr>
            <p:cNvSpPr/>
            <p:nvPr/>
          </p:nvSpPr>
          <p:spPr>
            <a:xfrm>
              <a:off x="5680721" y="4572552"/>
              <a:ext cx="674370" cy="596265"/>
            </a:xfrm>
            <a:custGeom>
              <a:avLst/>
              <a:gdLst/>
              <a:ahLst/>
              <a:cxnLst/>
              <a:rect l="l" t="t" r="r" b="b"/>
              <a:pathLst>
                <a:path w="674370" h="596264">
                  <a:moveTo>
                    <a:pt x="637472" y="596184"/>
                  </a:moveTo>
                  <a:lnTo>
                    <a:pt x="36693" y="596184"/>
                  </a:lnTo>
                  <a:lnTo>
                    <a:pt x="22412" y="593293"/>
                  </a:lnTo>
                  <a:lnTo>
                    <a:pt x="10748" y="585406"/>
                  </a:lnTo>
                  <a:lnTo>
                    <a:pt x="2884" y="573706"/>
                  </a:lnTo>
                  <a:lnTo>
                    <a:pt x="0" y="559372"/>
                  </a:lnTo>
                  <a:lnTo>
                    <a:pt x="0" y="36775"/>
                  </a:lnTo>
                  <a:lnTo>
                    <a:pt x="2884" y="22462"/>
                  </a:lnTo>
                  <a:lnTo>
                    <a:pt x="10748" y="10772"/>
                  </a:lnTo>
                  <a:lnTo>
                    <a:pt x="22412" y="2890"/>
                  </a:lnTo>
                  <a:lnTo>
                    <a:pt x="36693" y="0"/>
                  </a:lnTo>
                  <a:lnTo>
                    <a:pt x="637472" y="0"/>
                  </a:lnTo>
                  <a:lnTo>
                    <a:pt x="651753" y="2890"/>
                  </a:lnTo>
                  <a:lnTo>
                    <a:pt x="663416" y="10772"/>
                  </a:lnTo>
                  <a:lnTo>
                    <a:pt x="671281" y="22462"/>
                  </a:lnTo>
                  <a:lnTo>
                    <a:pt x="674165" y="36775"/>
                  </a:lnTo>
                  <a:lnTo>
                    <a:pt x="674165" y="559372"/>
                  </a:lnTo>
                  <a:lnTo>
                    <a:pt x="671281" y="573706"/>
                  </a:lnTo>
                  <a:lnTo>
                    <a:pt x="663416" y="585406"/>
                  </a:lnTo>
                  <a:lnTo>
                    <a:pt x="651753" y="593293"/>
                  </a:lnTo>
                  <a:lnTo>
                    <a:pt x="637472" y="596184"/>
                  </a:lnTo>
                  <a:close/>
                </a:path>
              </a:pathLst>
            </a:custGeom>
            <a:solidFill>
              <a:srgbClr val="000000"/>
            </a:solidFill>
          </p:spPr>
          <p:txBody>
            <a:bodyPr wrap="square" lIns="0" tIns="0" rIns="0" bIns="0" rtlCol="0"/>
            <a:lstStyle/>
            <a:p>
              <a:endParaRPr/>
            </a:p>
          </p:txBody>
        </p:sp>
        <p:sp>
          <p:nvSpPr>
            <p:cNvPr id="17" name="object 38">
              <a:extLst>
                <a:ext uri="{FF2B5EF4-FFF2-40B4-BE49-F238E27FC236}">
                  <a16:creationId xmlns:a16="http://schemas.microsoft.com/office/drawing/2014/main" id="{9FB58A71-90E6-4013-A94F-838384B154C0}"/>
                </a:ext>
              </a:extLst>
            </p:cNvPr>
            <p:cNvSpPr/>
            <p:nvPr/>
          </p:nvSpPr>
          <p:spPr>
            <a:xfrm>
              <a:off x="5680721" y="4533135"/>
              <a:ext cx="674370" cy="596265"/>
            </a:xfrm>
            <a:custGeom>
              <a:avLst/>
              <a:gdLst/>
              <a:ahLst/>
              <a:cxnLst/>
              <a:rect l="l" t="t" r="r" b="b"/>
              <a:pathLst>
                <a:path w="674370" h="596264">
                  <a:moveTo>
                    <a:pt x="637472" y="596184"/>
                  </a:moveTo>
                  <a:lnTo>
                    <a:pt x="36693" y="596184"/>
                  </a:lnTo>
                  <a:lnTo>
                    <a:pt x="22412" y="593293"/>
                  </a:lnTo>
                  <a:lnTo>
                    <a:pt x="10748" y="585411"/>
                  </a:lnTo>
                  <a:lnTo>
                    <a:pt x="2884" y="573721"/>
                  </a:lnTo>
                  <a:lnTo>
                    <a:pt x="0" y="559409"/>
                  </a:lnTo>
                  <a:lnTo>
                    <a:pt x="0" y="36775"/>
                  </a:lnTo>
                  <a:lnTo>
                    <a:pt x="2884" y="22462"/>
                  </a:lnTo>
                  <a:lnTo>
                    <a:pt x="10748" y="10772"/>
                  </a:lnTo>
                  <a:lnTo>
                    <a:pt x="22412" y="2890"/>
                  </a:lnTo>
                  <a:lnTo>
                    <a:pt x="36693" y="0"/>
                  </a:lnTo>
                  <a:lnTo>
                    <a:pt x="637472" y="0"/>
                  </a:lnTo>
                  <a:lnTo>
                    <a:pt x="651753" y="2890"/>
                  </a:lnTo>
                  <a:lnTo>
                    <a:pt x="663416" y="10772"/>
                  </a:lnTo>
                  <a:lnTo>
                    <a:pt x="671281" y="22462"/>
                  </a:lnTo>
                  <a:lnTo>
                    <a:pt x="674165" y="36775"/>
                  </a:lnTo>
                  <a:lnTo>
                    <a:pt x="674165" y="559409"/>
                  </a:lnTo>
                  <a:lnTo>
                    <a:pt x="671281" y="573721"/>
                  </a:lnTo>
                  <a:lnTo>
                    <a:pt x="663416" y="585411"/>
                  </a:lnTo>
                  <a:lnTo>
                    <a:pt x="651753" y="593293"/>
                  </a:lnTo>
                  <a:lnTo>
                    <a:pt x="637472" y="596184"/>
                  </a:lnTo>
                  <a:close/>
                </a:path>
              </a:pathLst>
            </a:custGeom>
            <a:solidFill>
              <a:srgbClr val="E6ECED"/>
            </a:solidFill>
          </p:spPr>
          <p:txBody>
            <a:bodyPr wrap="square" lIns="0" tIns="0" rIns="0" bIns="0" rtlCol="0"/>
            <a:lstStyle/>
            <a:p>
              <a:endParaRPr/>
            </a:p>
          </p:txBody>
        </p:sp>
        <p:sp>
          <p:nvSpPr>
            <p:cNvPr id="18" name="object 39">
              <a:extLst>
                <a:ext uri="{FF2B5EF4-FFF2-40B4-BE49-F238E27FC236}">
                  <a16:creationId xmlns:a16="http://schemas.microsoft.com/office/drawing/2014/main" id="{434C5AFF-B896-4039-ABE8-79020F8E1EDC}"/>
                </a:ext>
              </a:extLst>
            </p:cNvPr>
            <p:cNvSpPr/>
            <p:nvPr/>
          </p:nvSpPr>
          <p:spPr>
            <a:xfrm>
              <a:off x="5680721" y="4533135"/>
              <a:ext cx="674370" cy="179070"/>
            </a:xfrm>
            <a:custGeom>
              <a:avLst/>
              <a:gdLst/>
              <a:ahLst/>
              <a:cxnLst/>
              <a:rect l="l" t="t" r="r" b="b"/>
              <a:pathLst>
                <a:path w="674370" h="179070">
                  <a:moveTo>
                    <a:pt x="674165" y="178844"/>
                  </a:moveTo>
                  <a:lnTo>
                    <a:pt x="0" y="178844"/>
                  </a:lnTo>
                  <a:lnTo>
                    <a:pt x="0" y="36775"/>
                  </a:lnTo>
                  <a:lnTo>
                    <a:pt x="2884" y="22462"/>
                  </a:lnTo>
                  <a:lnTo>
                    <a:pt x="10748" y="10772"/>
                  </a:lnTo>
                  <a:lnTo>
                    <a:pt x="22412" y="2890"/>
                  </a:lnTo>
                  <a:lnTo>
                    <a:pt x="36693" y="0"/>
                  </a:lnTo>
                  <a:lnTo>
                    <a:pt x="637472" y="0"/>
                  </a:lnTo>
                  <a:lnTo>
                    <a:pt x="651753" y="2890"/>
                  </a:lnTo>
                  <a:lnTo>
                    <a:pt x="663416" y="10772"/>
                  </a:lnTo>
                  <a:lnTo>
                    <a:pt x="671281" y="22462"/>
                  </a:lnTo>
                  <a:lnTo>
                    <a:pt x="674165" y="36775"/>
                  </a:lnTo>
                  <a:lnTo>
                    <a:pt x="674165" y="178844"/>
                  </a:lnTo>
                  <a:close/>
                </a:path>
              </a:pathLst>
            </a:custGeom>
            <a:solidFill>
              <a:srgbClr val="004AAC"/>
            </a:solidFill>
          </p:spPr>
          <p:txBody>
            <a:bodyPr wrap="square" lIns="0" tIns="0" rIns="0" bIns="0" rtlCol="0"/>
            <a:lstStyle/>
            <a:p>
              <a:endParaRPr/>
            </a:p>
          </p:txBody>
        </p:sp>
        <p:sp>
          <p:nvSpPr>
            <p:cNvPr id="19" name="object 40">
              <a:extLst>
                <a:ext uri="{FF2B5EF4-FFF2-40B4-BE49-F238E27FC236}">
                  <a16:creationId xmlns:a16="http://schemas.microsoft.com/office/drawing/2014/main" id="{61AD9A44-0AD2-4006-9197-78DB32FD2D07}"/>
                </a:ext>
              </a:extLst>
            </p:cNvPr>
            <p:cNvSpPr/>
            <p:nvPr/>
          </p:nvSpPr>
          <p:spPr>
            <a:xfrm>
              <a:off x="5744857" y="4756619"/>
              <a:ext cx="546100" cy="134620"/>
            </a:xfrm>
            <a:custGeom>
              <a:avLst/>
              <a:gdLst/>
              <a:ahLst/>
              <a:cxnLst/>
              <a:rect l="l" t="t" r="r" b="b"/>
              <a:pathLst>
                <a:path w="546100" h="134620">
                  <a:moveTo>
                    <a:pt x="72872" y="83718"/>
                  </a:moveTo>
                  <a:lnTo>
                    <a:pt x="0" y="83718"/>
                  </a:lnTo>
                  <a:lnTo>
                    <a:pt x="0" y="134569"/>
                  </a:lnTo>
                  <a:lnTo>
                    <a:pt x="72872" y="134569"/>
                  </a:lnTo>
                  <a:lnTo>
                    <a:pt x="72872" y="83718"/>
                  </a:lnTo>
                  <a:close/>
                </a:path>
                <a:path w="546100" h="134620">
                  <a:moveTo>
                    <a:pt x="72872" y="0"/>
                  </a:moveTo>
                  <a:lnTo>
                    <a:pt x="0" y="0"/>
                  </a:lnTo>
                  <a:lnTo>
                    <a:pt x="0" y="50850"/>
                  </a:lnTo>
                  <a:lnTo>
                    <a:pt x="72872" y="50850"/>
                  </a:lnTo>
                  <a:lnTo>
                    <a:pt x="72872" y="0"/>
                  </a:lnTo>
                  <a:close/>
                </a:path>
                <a:path w="546100" h="134620">
                  <a:moveTo>
                    <a:pt x="191122" y="83718"/>
                  </a:moveTo>
                  <a:lnTo>
                    <a:pt x="118275" y="83718"/>
                  </a:lnTo>
                  <a:lnTo>
                    <a:pt x="118275" y="134569"/>
                  </a:lnTo>
                  <a:lnTo>
                    <a:pt x="191122" y="134569"/>
                  </a:lnTo>
                  <a:lnTo>
                    <a:pt x="191122" y="83718"/>
                  </a:lnTo>
                  <a:close/>
                </a:path>
                <a:path w="546100" h="134620">
                  <a:moveTo>
                    <a:pt x="191122" y="0"/>
                  </a:moveTo>
                  <a:lnTo>
                    <a:pt x="118275" y="0"/>
                  </a:lnTo>
                  <a:lnTo>
                    <a:pt x="118275" y="50850"/>
                  </a:lnTo>
                  <a:lnTo>
                    <a:pt x="191122" y="50850"/>
                  </a:lnTo>
                  <a:lnTo>
                    <a:pt x="191122" y="0"/>
                  </a:lnTo>
                  <a:close/>
                </a:path>
                <a:path w="546100" h="134620">
                  <a:moveTo>
                    <a:pt x="309359" y="0"/>
                  </a:moveTo>
                  <a:lnTo>
                    <a:pt x="236512" y="0"/>
                  </a:lnTo>
                  <a:lnTo>
                    <a:pt x="236512" y="50850"/>
                  </a:lnTo>
                  <a:lnTo>
                    <a:pt x="309359" y="50850"/>
                  </a:lnTo>
                  <a:lnTo>
                    <a:pt x="309359" y="0"/>
                  </a:lnTo>
                  <a:close/>
                </a:path>
                <a:path w="546100" h="134620">
                  <a:moveTo>
                    <a:pt x="427634" y="0"/>
                  </a:moveTo>
                  <a:lnTo>
                    <a:pt x="354761" y="0"/>
                  </a:lnTo>
                  <a:lnTo>
                    <a:pt x="354761" y="50850"/>
                  </a:lnTo>
                  <a:lnTo>
                    <a:pt x="427634" y="50850"/>
                  </a:lnTo>
                  <a:lnTo>
                    <a:pt x="427634" y="0"/>
                  </a:lnTo>
                  <a:close/>
                </a:path>
                <a:path w="546100" h="134620">
                  <a:moveTo>
                    <a:pt x="545884" y="0"/>
                  </a:moveTo>
                  <a:lnTo>
                    <a:pt x="472998" y="0"/>
                  </a:lnTo>
                  <a:lnTo>
                    <a:pt x="472998" y="50850"/>
                  </a:lnTo>
                  <a:lnTo>
                    <a:pt x="545884" y="50850"/>
                  </a:lnTo>
                  <a:lnTo>
                    <a:pt x="545884" y="0"/>
                  </a:lnTo>
                  <a:close/>
                </a:path>
              </a:pathLst>
            </a:custGeom>
            <a:solidFill>
              <a:srgbClr val="535353"/>
            </a:solidFill>
          </p:spPr>
          <p:txBody>
            <a:bodyPr wrap="square" lIns="0" tIns="0" rIns="0" bIns="0" rtlCol="0"/>
            <a:lstStyle/>
            <a:p>
              <a:endParaRPr/>
            </a:p>
          </p:txBody>
        </p:sp>
        <p:sp>
          <p:nvSpPr>
            <p:cNvPr id="20" name="object 41">
              <a:extLst>
                <a:ext uri="{FF2B5EF4-FFF2-40B4-BE49-F238E27FC236}">
                  <a16:creationId xmlns:a16="http://schemas.microsoft.com/office/drawing/2014/main" id="{2CCE1AF0-97B6-4B43-B6CC-458CF3302CF9}"/>
                </a:ext>
              </a:extLst>
            </p:cNvPr>
            <p:cNvSpPr/>
            <p:nvPr/>
          </p:nvSpPr>
          <p:spPr>
            <a:xfrm>
              <a:off x="5981381" y="4840330"/>
              <a:ext cx="73025" cy="51435"/>
            </a:xfrm>
            <a:custGeom>
              <a:avLst/>
              <a:gdLst/>
              <a:ahLst/>
              <a:cxnLst/>
              <a:rect l="l" t="t" r="r" b="b"/>
              <a:pathLst>
                <a:path w="73025" h="51435">
                  <a:moveTo>
                    <a:pt x="72844" y="50855"/>
                  </a:moveTo>
                  <a:lnTo>
                    <a:pt x="0" y="50855"/>
                  </a:lnTo>
                  <a:lnTo>
                    <a:pt x="0" y="0"/>
                  </a:lnTo>
                  <a:lnTo>
                    <a:pt x="72844" y="0"/>
                  </a:lnTo>
                  <a:lnTo>
                    <a:pt x="72844" y="50855"/>
                  </a:lnTo>
                  <a:close/>
                </a:path>
              </a:pathLst>
            </a:custGeom>
            <a:solidFill>
              <a:srgbClr val="004AAC"/>
            </a:solidFill>
          </p:spPr>
          <p:txBody>
            <a:bodyPr wrap="square" lIns="0" tIns="0" rIns="0" bIns="0" rtlCol="0"/>
            <a:lstStyle/>
            <a:p>
              <a:endParaRPr/>
            </a:p>
          </p:txBody>
        </p:sp>
        <p:sp>
          <p:nvSpPr>
            <p:cNvPr id="21" name="object 42">
              <a:extLst>
                <a:ext uri="{FF2B5EF4-FFF2-40B4-BE49-F238E27FC236}">
                  <a16:creationId xmlns:a16="http://schemas.microsoft.com/office/drawing/2014/main" id="{4946A4E1-E3FC-4251-9E36-4A43E1A85225}"/>
                </a:ext>
              </a:extLst>
            </p:cNvPr>
            <p:cNvSpPr/>
            <p:nvPr/>
          </p:nvSpPr>
          <p:spPr>
            <a:xfrm>
              <a:off x="5744857" y="4840337"/>
              <a:ext cx="546100" cy="218440"/>
            </a:xfrm>
            <a:custGeom>
              <a:avLst/>
              <a:gdLst/>
              <a:ahLst/>
              <a:cxnLst/>
              <a:rect l="l" t="t" r="r" b="b"/>
              <a:pathLst>
                <a:path w="546100" h="218439">
                  <a:moveTo>
                    <a:pt x="72872" y="167474"/>
                  </a:moveTo>
                  <a:lnTo>
                    <a:pt x="0" y="167474"/>
                  </a:lnTo>
                  <a:lnTo>
                    <a:pt x="0" y="218338"/>
                  </a:lnTo>
                  <a:lnTo>
                    <a:pt x="72872" y="218338"/>
                  </a:lnTo>
                  <a:lnTo>
                    <a:pt x="72872" y="167474"/>
                  </a:lnTo>
                  <a:close/>
                </a:path>
                <a:path w="546100" h="218439">
                  <a:moveTo>
                    <a:pt x="72872" y="83756"/>
                  </a:moveTo>
                  <a:lnTo>
                    <a:pt x="0" y="83756"/>
                  </a:lnTo>
                  <a:lnTo>
                    <a:pt x="0" y="134607"/>
                  </a:lnTo>
                  <a:lnTo>
                    <a:pt x="72872" y="134607"/>
                  </a:lnTo>
                  <a:lnTo>
                    <a:pt x="72872" y="83756"/>
                  </a:lnTo>
                  <a:close/>
                </a:path>
                <a:path w="546100" h="218439">
                  <a:moveTo>
                    <a:pt x="191122" y="167474"/>
                  </a:moveTo>
                  <a:lnTo>
                    <a:pt x="118275" y="167474"/>
                  </a:lnTo>
                  <a:lnTo>
                    <a:pt x="118275" y="218338"/>
                  </a:lnTo>
                  <a:lnTo>
                    <a:pt x="191122" y="218338"/>
                  </a:lnTo>
                  <a:lnTo>
                    <a:pt x="191122" y="167474"/>
                  </a:lnTo>
                  <a:close/>
                </a:path>
                <a:path w="546100" h="218439">
                  <a:moveTo>
                    <a:pt x="191122" y="83756"/>
                  </a:moveTo>
                  <a:lnTo>
                    <a:pt x="118275" y="83756"/>
                  </a:lnTo>
                  <a:lnTo>
                    <a:pt x="118275" y="134607"/>
                  </a:lnTo>
                  <a:lnTo>
                    <a:pt x="191122" y="134607"/>
                  </a:lnTo>
                  <a:lnTo>
                    <a:pt x="191122" y="83756"/>
                  </a:lnTo>
                  <a:close/>
                </a:path>
                <a:path w="546100" h="218439">
                  <a:moveTo>
                    <a:pt x="309359" y="167474"/>
                  </a:moveTo>
                  <a:lnTo>
                    <a:pt x="236512" y="167474"/>
                  </a:lnTo>
                  <a:lnTo>
                    <a:pt x="236512" y="218338"/>
                  </a:lnTo>
                  <a:lnTo>
                    <a:pt x="309359" y="218338"/>
                  </a:lnTo>
                  <a:lnTo>
                    <a:pt x="309359" y="167474"/>
                  </a:lnTo>
                  <a:close/>
                </a:path>
                <a:path w="546100" h="218439">
                  <a:moveTo>
                    <a:pt x="309359" y="83756"/>
                  </a:moveTo>
                  <a:lnTo>
                    <a:pt x="236512" y="83756"/>
                  </a:lnTo>
                  <a:lnTo>
                    <a:pt x="236512" y="134607"/>
                  </a:lnTo>
                  <a:lnTo>
                    <a:pt x="309359" y="134607"/>
                  </a:lnTo>
                  <a:lnTo>
                    <a:pt x="309359" y="83756"/>
                  </a:lnTo>
                  <a:close/>
                </a:path>
                <a:path w="546100" h="218439">
                  <a:moveTo>
                    <a:pt x="427634" y="167474"/>
                  </a:moveTo>
                  <a:lnTo>
                    <a:pt x="354761" y="167474"/>
                  </a:lnTo>
                  <a:lnTo>
                    <a:pt x="354761" y="218338"/>
                  </a:lnTo>
                  <a:lnTo>
                    <a:pt x="427634" y="218338"/>
                  </a:lnTo>
                  <a:lnTo>
                    <a:pt x="427634" y="167474"/>
                  </a:lnTo>
                  <a:close/>
                </a:path>
                <a:path w="546100" h="218439">
                  <a:moveTo>
                    <a:pt x="427634" y="83756"/>
                  </a:moveTo>
                  <a:lnTo>
                    <a:pt x="354761" y="83756"/>
                  </a:lnTo>
                  <a:lnTo>
                    <a:pt x="354761" y="134607"/>
                  </a:lnTo>
                  <a:lnTo>
                    <a:pt x="427634" y="134607"/>
                  </a:lnTo>
                  <a:lnTo>
                    <a:pt x="427634" y="83756"/>
                  </a:lnTo>
                  <a:close/>
                </a:path>
                <a:path w="546100" h="218439">
                  <a:moveTo>
                    <a:pt x="427634" y="0"/>
                  </a:moveTo>
                  <a:lnTo>
                    <a:pt x="354761" y="0"/>
                  </a:lnTo>
                  <a:lnTo>
                    <a:pt x="354761" y="50850"/>
                  </a:lnTo>
                  <a:lnTo>
                    <a:pt x="427634" y="50850"/>
                  </a:lnTo>
                  <a:lnTo>
                    <a:pt x="427634" y="0"/>
                  </a:lnTo>
                  <a:close/>
                </a:path>
                <a:path w="546100" h="218439">
                  <a:moveTo>
                    <a:pt x="545884" y="167474"/>
                  </a:moveTo>
                  <a:lnTo>
                    <a:pt x="472998" y="167474"/>
                  </a:lnTo>
                  <a:lnTo>
                    <a:pt x="472998" y="218338"/>
                  </a:lnTo>
                  <a:lnTo>
                    <a:pt x="545884" y="218338"/>
                  </a:lnTo>
                  <a:lnTo>
                    <a:pt x="545884" y="167474"/>
                  </a:lnTo>
                  <a:close/>
                </a:path>
                <a:path w="546100" h="218439">
                  <a:moveTo>
                    <a:pt x="545884" y="83756"/>
                  </a:moveTo>
                  <a:lnTo>
                    <a:pt x="472998" y="83756"/>
                  </a:lnTo>
                  <a:lnTo>
                    <a:pt x="472998" y="134607"/>
                  </a:lnTo>
                  <a:lnTo>
                    <a:pt x="545884" y="134607"/>
                  </a:lnTo>
                  <a:lnTo>
                    <a:pt x="545884" y="83756"/>
                  </a:lnTo>
                  <a:close/>
                </a:path>
                <a:path w="546100" h="218439">
                  <a:moveTo>
                    <a:pt x="545884" y="0"/>
                  </a:moveTo>
                  <a:lnTo>
                    <a:pt x="472998" y="0"/>
                  </a:lnTo>
                  <a:lnTo>
                    <a:pt x="472998" y="50850"/>
                  </a:lnTo>
                  <a:lnTo>
                    <a:pt x="545884" y="50850"/>
                  </a:lnTo>
                  <a:lnTo>
                    <a:pt x="545884" y="0"/>
                  </a:lnTo>
                  <a:close/>
                </a:path>
              </a:pathLst>
            </a:custGeom>
            <a:solidFill>
              <a:srgbClr val="535353"/>
            </a:solidFill>
          </p:spPr>
          <p:txBody>
            <a:bodyPr wrap="square" lIns="0" tIns="0" rIns="0" bIns="0" rtlCol="0"/>
            <a:lstStyle/>
            <a:p>
              <a:endParaRPr/>
            </a:p>
          </p:txBody>
        </p:sp>
        <p:sp>
          <p:nvSpPr>
            <p:cNvPr id="22" name="object 43">
              <a:extLst>
                <a:ext uri="{FF2B5EF4-FFF2-40B4-BE49-F238E27FC236}">
                  <a16:creationId xmlns:a16="http://schemas.microsoft.com/office/drawing/2014/main" id="{E871A955-538F-4068-A18E-91A580B67F05}"/>
                </a:ext>
              </a:extLst>
            </p:cNvPr>
            <p:cNvSpPr/>
            <p:nvPr/>
          </p:nvSpPr>
          <p:spPr>
            <a:xfrm>
              <a:off x="5775122" y="4473561"/>
              <a:ext cx="485775" cy="159385"/>
            </a:xfrm>
            <a:custGeom>
              <a:avLst/>
              <a:gdLst/>
              <a:ahLst/>
              <a:cxnLst/>
              <a:rect l="l" t="t" r="r" b="b"/>
              <a:pathLst>
                <a:path w="485775" h="159385">
                  <a:moveTo>
                    <a:pt x="60198" y="30149"/>
                  </a:moveTo>
                  <a:lnTo>
                    <a:pt x="57835" y="18415"/>
                  </a:lnTo>
                  <a:lnTo>
                    <a:pt x="51384" y="8826"/>
                  </a:lnTo>
                  <a:lnTo>
                    <a:pt x="41808" y="2374"/>
                  </a:lnTo>
                  <a:lnTo>
                    <a:pt x="30086" y="0"/>
                  </a:lnTo>
                  <a:lnTo>
                    <a:pt x="18376" y="2374"/>
                  </a:lnTo>
                  <a:lnTo>
                    <a:pt x="8813" y="8826"/>
                  </a:lnTo>
                  <a:lnTo>
                    <a:pt x="2362" y="18415"/>
                  </a:lnTo>
                  <a:lnTo>
                    <a:pt x="0" y="30149"/>
                  </a:lnTo>
                  <a:lnTo>
                    <a:pt x="0" y="129070"/>
                  </a:lnTo>
                  <a:lnTo>
                    <a:pt x="2362" y="140830"/>
                  </a:lnTo>
                  <a:lnTo>
                    <a:pt x="8813" y="150431"/>
                  </a:lnTo>
                  <a:lnTo>
                    <a:pt x="18376" y="156895"/>
                  </a:lnTo>
                  <a:lnTo>
                    <a:pt x="30086" y="159258"/>
                  </a:lnTo>
                  <a:lnTo>
                    <a:pt x="41808" y="156895"/>
                  </a:lnTo>
                  <a:lnTo>
                    <a:pt x="51384" y="150431"/>
                  </a:lnTo>
                  <a:lnTo>
                    <a:pt x="57835" y="140830"/>
                  </a:lnTo>
                  <a:lnTo>
                    <a:pt x="60198" y="129070"/>
                  </a:lnTo>
                  <a:lnTo>
                    <a:pt x="60198" y="30149"/>
                  </a:lnTo>
                  <a:close/>
                </a:path>
                <a:path w="485775" h="159385">
                  <a:moveTo>
                    <a:pt x="485355" y="30149"/>
                  </a:moveTo>
                  <a:lnTo>
                    <a:pt x="482993" y="18415"/>
                  </a:lnTo>
                  <a:lnTo>
                    <a:pt x="476542" y="8826"/>
                  </a:lnTo>
                  <a:lnTo>
                    <a:pt x="466979" y="2374"/>
                  </a:lnTo>
                  <a:lnTo>
                    <a:pt x="455269" y="0"/>
                  </a:lnTo>
                  <a:lnTo>
                    <a:pt x="443560" y="2374"/>
                  </a:lnTo>
                  <a:lnTo>
                    <a:pt x="433984" y="8826"/>
                  </a:lnTo>
                  <a:lnTo>
                    <a:pt x="427520" y="18415"/>
                  </a:lnTo>
                  <a:lnTo>
                    <a:pt x="425145" y="30149"/>
                  </a:lnTo>
                  <a:lnTo>
                    <a:pt x="425145" y="129070"/>
                  </a:lnTo>
                  <a:lnTo>
                    <a:pt x="427520" y="140830"/>
                  </a:lnTo>
                  <a:lnTo>
                    <a:pt x="433984" y="150431"/>
                  </a:lnTo>
                  <a:lnTo>
                    <a:pt x="443560" y="156895"/>
                  </a:lnTo>
                  <a:lnTo>
                    <a:pt x="455269" y="159258"/>
                  </a:lnTo>
                  <a:lnTo>
                    <a:pt x="466979" y="156895"/>
                  </a:lnTo>
                  <a:lnTo>
                    <a:pt x="476542" y="150431"/>
                  </a:lnTo>
                  <a:lnTo>
                    <a:pt x="482993" y="140830"/>
                  </a:lnTo>
                  <a:lnTo>
                    <a:pt x="485355" y="129070"/>
                  </a:lnTo>
                  <a:lnTo>
                    <a:pt x="485355" y="30149"/>
                  </a:lnTo>
                  <a:close/>
                </a:path>
              </a:pathLst>
            </a:custGeom>
            <a:solidFill>
              <a:srgbClr val="000000"/>
            </a:solidFill>
          </p:spPr>
          <p:txBody>
            <a:bodyPr wrap="square" lIns="0" tIns="0" rIns="0" bIns="0" rtlCol="0"/>
            <a:lstStyle/>
            <a:p>
              <a:endParaRPr/>
            </a:p>
          </p:txBody>
        </p:sp>
        <p:sp>
          <p:nvSpPr>
            <p:cNvPr id="23" name="object 44">
              <a:extLst>
                <a:ext uri="{FF2B5EF4-FFF2-40B4-BE49-F238E27FC236}">
                  <a16:creationId xmlns:a16="http://schemas.microsoft.com/office/drawing/2014/main" id="{141B3E1D-F7D6-4261-A154-8872BB51E149}"/>
                </a:ext>
              </a:extLst>
            </p:cNvPr>
            <p:cNvSpPr/>
            <p:nvPr/>
          </p:nvSpPr>
          <p:spPr>
            <a:xfrm>
              <a:off x="6230902" y="4860201"/>
              <a:ext cx="248285" cy="248920"/>
            </a:xfrm>
            <a:custGeom>
              <a:avLst/>
              <a:gdLst/>
              <a:ahLst/>
              <a:cxnLst/>
              <a:rect l="l" t="t" r="r" b="b"/>
              <a:pathLst>
                <a:path w="248285" h="248920">
                  <a:moveTo>
                    <a:pt x="123984" y="248521"/>
                  </a:moveTo>
                  <a:lnTo>
                    <a:pt x="75723" y="238756"/>
                  </a:lnTo>
                  <a:lnTo>
                    <a:pt x="36314" y="212126"/>
                  </a:lnTo>
                  <a:lnTo>
                    <a:pt x="9743" y="172628"/>
                  </a:lnTo>
                  <a:lnTo>
                    <a:pt x="0" y="124260"/>
                  </a:lnTo>
                  <a:lnTo>
                    <a:pt x="9743" y="75892"/>
                  </a:lnTo>
                  <a:lnTo>
                    <a:pt x="36314" y="36395"/>
                  </a:lnTo>
                  <a:lnTo>
                    <a:pt x="75723" y="9764"/>
                  </a:lnTo>
                  <a:lnTo>
                    <a:pt x="123984" y="0"/>
                  </a:lnTo>
                  <a:lnTo>
                    <a:pt x="172244" y="9764"/>
                  </a:lnTo>
                  <a:lnTo>
                    <a:pt x="211654" y="36395"/>
                  </a:lnTo>
                  <a:lnTo>
                    <a:pt x="238224" y="75892"/>
                  </a:lnTo>
                  <a:lnTo>
                    <a:pt x="247968" y="124260"/>
                  </a:lnTo>
                  <a:lnTo>
                    <a:pt x="238224" y="172628"/>
                  </a:lnTo>
                  <a:lnTo>
                    <a:pt x="211654" y="212126"/>
                  </a:lnTo>
                  <a:lnTo>
                    <a:pt x="172244" y="238756"/>
                  </a:lnTo>
                  <a:lnTo>
                    <a:pt x="123984" y="248521"/>
                  </a:lnTo>
                  <a:close/>
                </a:path>
              </a:pathLst>
            </a:custGeom>
            <a:solidFill>
              <a:srgbClr val="004AAC"/>
            </a:solidFill>
          </p:spPr>
          <p:txBody>
            <a:bodyPr wrap="square" lIns="0" tIns="0" rIns="0" bIns="0" rtlCol="0"/>
            <a:lstStyle/>
            <a:p>
              <a:endParaRPr/>
            </a:p>
          </p:txBody>
        </p:sp>
        <p:sp>
          <p:nvSpPr>
            <p:cNvPr id="24" name="object 45">
              <a:extLst>
                <a:ext uri="{FF2B5EF4-FFF2-40B4-BE49-F238E27FC236}">
                  <a16:creationId xmlns:a16="http://schemas.microsoft.com/office/drawing/2014/main" id="{4E96F8C5-26DB-4C29-A6B2-44D4651BE476}"/>
                </a:ext>
              </a:extLst>
            </p:cNvPr>
            <p:cNvSpPr/>
            <p:nvPr/>
          </p:nvSpPr>
          <p:spPr>
            <a:xfrm>
              <a:off x="6276660" y="4933896"/>
              <a:ext cx="156845" cy="101600"/>
            </a:xfrm>
            <a:custGeom>
              <a:avLst/>
              <a:gdLst/>
              <a:ahLst/>
              <a:cxnLst/>
              <a:rect l="l" t="t" r="r" b="b"/>
              <a:pathLst>
                <a:path w="156845" h="101600">
                  <a:moveTo>
                    <a:pt x="0" y="49298"/>
                  </a:moveTo>
                  <a:lnTo>
                    <a:pt x="52800" y="101095"/>
                  </a:lnTo>
                  <a:lnTo>
                    <a:pt x="156487" y="0"/>
                  </a:lnTo>
                </a:path>
              </a:pathLst>
            </a:custGeom>
            <a:ln w="28937">
              <a:solidFill>
                <a:srgbClr val="FFFFFF"/>
              </a:solidFill>
            </a:ln>
          </p:spPr>
          <p:txBody>
            <a:bodyPr wrap="square" lIns="0" tIns="0" rIns="0" bIns="0" rtlCol="0"/>
            <a:lstStyle/>
            <a:p>
              <a:endParaRPr/>
            </a:p>
          </p:txBody>
        </p:sp>
      </p:grpSp>
      <p:sp>
        <p:nvSpPr>
          <p:cNvPr id="25" name="object 82">
            <a:extLst>
              <a:ext uri="{FF2B5EF4-FFF2-40B4-BE49-F238E27FC236}">
                <a16:creationId xmlns:a16="http://schemas.microsoft.com/office/drawing/2014/main" id="{1024C39D-890F-4FD5-BEC9-99FC9FF9331E}"/>
              </a:ext>
            </a:extLst>
          </p:cNvPr>
          <p:cNvSpPr txBox="1"/>
          <p:nvPr/>
        </p:nvSpPr>
        <p:spPr>
          <a:xfrm>
            <a:off x="612912" y="7174317"/>
            <a:ext cx="6331565" cy="886397"/>
          </a:xfrm>
          <a:prstGeom prst="rect">
            <a:avLst/>
          </a:prstGeom>
        </p:spPr>
        <p:txBody>
          <a:bodyPr vert="horz" wrap="square" lIns="0" tIns="72390" rIns="0" bIns="0" rtlCol="0">
            <a:spAutoFit/>
          </a:bodyPr>
          <a:lstStyle/>
          <a:p>
            <a:pPr marL="64769" marR="55244" algn="ctr">
              <a:lnSpc>
                <a:spcPct val="114599"/>
              </a:lnSpc>
              <a:spcBef>
                <a:spcPts val="570"/>
              </a:spcBef>
            </a:pPr>
            <a:r>
              <a:rPr sz="2400" spc="-25" dirty="0">
                <a:latin typeface="Arial"/>
                <a:cs typeface="Arial"/>
              </a:rPr>
              <a:t>Plan</a:t>
            </a:r>
            <a:r>
              <a:rPr sz="2400" spc="-45" dirty="0">
                <a:latin typeface="Arial"/>
                <a:cs typeface="Arial"/>
              </a:rPr>
              <a:t> </a:t>
            </a:r>
            <a:r>
              <a:rPr sz="2400" spc="20" dirty="0">
                <a:latin typeface="Arial"/>
                <a:cs typeface="Arial"/>
              </a:rPr>
              <a:t>your</a:t>
            </a:r>
            <a:r>
              <a:rPr sz="2400" spc="-40" dirty="0">
                <a:latin typeface="Arial"/>
                <a:cs typeface="Arial"/>
              </a:rPr>
              <a:t> </a:t>
            </a:r>
            <a:r>
              <a:rPr sz="2400" spc="10" dirty="0">
                <a:latin typeface="Arial"/>
                <a:cs typeface="Arial"/>
              </a:rPr>
              <a:t>study</a:t>
            </a:r>
            <a:r>
              <a:rPr sz="2400" spc="-40" dirty="0">
                <a:latin typeface="Arial"/>
                <a:cs typeface="Arial"/>
              </a:rPr>
              <a:t> </a:t>
            </a:r>
            <a:r>
              <a:rPr sz="2400" spc="5" dirty="0">
                <a:latin typeface="Arial"/>
                <a:cs typeface="Arial"/>
              </a:rPr>
              <a:t>schedule </a:t>
            </a:r>
            <a:r>
              <a:rPr sz="2400" spc="-320" dirty="0">
                <a:latin typeface="Arial"/>
                <a:cs typeface="Arial"/>
              </a:rPr>
              <a:t> </a:t>
            </a:r>
            <a:r>
              <a:rPr sz="2400" dirty="0">
                <a:latin typeface="Arial"/>
                <a:cs typeface="Arial"/>
              </a:rPr>
              <a:t>based </a:t>
            </a:r>
            <a:r>
              <a:rPr sz="2400" spc="35" dirty="0">
                <a:latin typeface="Arial"/>
                <a:cs typeface="Arial"/>
              </a:rPr>
              <a:t>on </a:t>
            </a:r>
            <a:r>
              <a:rPr sz="2400" spc="20" dirty="0">
                <a:latin typeface="Arial"/>
                <a:cs typeface="Arial"/>
              </a:rPr>
              <a:t>your to-dos</a:t>
            </a:r>
            <a:r>
              <a:rPr lang="en-US" sz="2400" spc="20" dirty="0">
                <a:latin typeface="Arial"/>
                <a:cs typeface="Arial"/>
              </a:rPr>
              <a:t> (and other priorities).</a:t>
            </a:r>
            <a:endParaRPr sz="2400" dirty="0">
              <a:latin typeface="Arial"/>
              <a:cs typeface="Arial"/>
            </a:endParaRPr>
          </a:p>
        </p:txBody>
      </p:sp>
      <p:sp>
        <p:nvSpPr>
          <p:cNvPr id="26" name="TextBox 25">
            <a:extLst>
              <a:ext uri="{FF2B5EF4-FFF2-40B4-BE49-F238E27FC236}">
                <a16:creationId xmlns:a16="http://schemas.microsoft.com/office/drawing/2014/main" id="{421E4ABD-FBEE-44EF-96A1-18D9C548C426}"/>
              </a:ext>
            </a:extLst>
          </p:cNvPr>
          <p:cNvSpPr txBox="1"/>
          <p:nvPr/>
        </p:nvSpPr>
        <p:spPr>
          <a:xfrm>
            <a:off x="2713598" y="374167"/>
            <a:ext cx="1848583" cy="1015663"/>
          </a:xfrm>
          <a:prstGeom prst="rect">
            <a:avLst/>
          </a:prstGeom>
          <a:noFill/>
        </p:spPr>
        <p:txBody>
          <a:bodyPr wrap="none" rtlCol="0">
            <a:spAutoFit/>
          </a:bodyPr>
          <a:lstStyle/>
          <a:p>
            <a:r>
              <a:rPr lang="en-US" sz="6000" dirty="0">
                <a:solidFill>
                  <a:schemeClr val="bg1"/>
                </a:solidFill>
                <a:highlight>
                  <a:srgbClr val="800080"/>
                </a:highlight>
              </a:rPr>
              <a:t>PLAN</a:t>
            </a:r>
          </a:p>
        </p:txBody>
      </p:sp>
    </p:spTree>
    <p:extLst>
      <p:ext uri="{BB962C8B-B14F-4D97-AF65-F5344CB8AC3E}">
        <p14:creationId xmlns:p14="http://schemas.microsoft.com/office/powerpoint/2010/main" val="390919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1" name="Rectangle 3">
            <a:extLst>
              <a:ext uri="{FF2B5EF4-FFF2-40B4-BE49-F238E27FC236}">
                <a16:creationId xmlns:a16="http://schemas.microsoft.com/office/drawing/2014/main" id="{8919D9CB-D75C-4630-98CE-7C589C98ACCE}"/>
              </a:ext>
            </a:extLst>
          </p:cNvPr>
          <p:cNvSpPr>
            <a:spLocks noGrp="1" noChangeArrowheads="1"/>
          </p:cNvSpPr>
          <p:nvPr>
            <p:ph type="body" idx="1"/>
          </p:nvPr>
        </p:nvSpPr>
        <p:spPr>
          <a:xfrm>
            <a:off x="76200" y="2293152"/>
            <a:ext cx="7696200" cy="7765248"/>
          </a:xfrm>
        </p:spPr>
        <p:txBody>
          <a:bodyPr>
            <a:normAutofit fontScale="85000" lnSpcReduction="10000"/>
          </a:bodyPr>
          <a:lstStyle/>
          <a:p>
            <a:pPr eaLnBrk="1" hangingPunct="1"/>
            <a:endParaRPr lang="en-US" altLang="en-US" dirty="0"/>
          </a:p>
          <a:p>
            <a:pPr marL="473631" indent="-473631">
              <a:lnSpc>
                <a:spcPct val="160000"/>
              </a:lnSpc>
              <a:buFont typeface="+mj-lt"/>
              <a:buAutoNum type="arabicPeriod"/>
            </a:pPr>
            <a:r>
              <a:rPr lang="en-US" altLang="en-US" sz="4000" dirty="0"/>
              <a:t>What steps do I need to take to prepare?</a:t>
            </a:r>
          </a:p>
          <a:p>
            <a:pPr marL="473631" indent="-473631">
              <a:lnSpc>
                <a:spcPct val="160000"/>
              </a:lnSpc>
              <a:buFont typeface="+mj-lt"/>
              <a:buAutoNum type="arabicPeriod"/>
            </a:pPr>
            <a:r>
              <a:rPr lang="en-US" altLang="en-US" sz="4000" dirty="0"/>
              <a:t>How long will it take me to prepare?</a:t>
            </a:r>
          </a:p>
          <a:p>
            <a:pPr marL="473631" indent="-473631">
              <a:lnSpc>
                <a:spcPct val="160000"/>
              </a:lnSpc>
              <a:buFont typeface="+mj-lt"/>
              <a:buAutoNum type="arabicPeriod"/>
            </a:pPr>
            <a:r>
              <a:rPr lang="en-US" altLang="en-US" sz="4000" dirty="0"/>
              <a:t>What resources do I HAVE/NEED?</a:t>
            </a:r>
          </a:p>
          <a:p>
            <a:pPr marL="473631" indent="-473631">
              <a:lnSpc>
                <a:spcPct val="160000"/>
              </a:lnSpc>
              <a:buFont typeface="+mj-lt"/>
              <a:buAutoNum type="arabicPeriod"/>
            </a:pPr>
            <a:r>
              <a:rPr lang="en-US" altLang="en-US" sz="4000" dirty="0"/>
              <a:t>What hints have been given in class?</a:t>
            </a:r>
          </a:p>
          <a:p>
            <a:pPr marL="473631" indent="-473631">
              <a:lnSpc>
                <a:spcPct val="160000"/>
              </a:lnSpc>
              <a:buFont typeface="+mj-lt"/>
              <a:buAutoNum type="arabicPeriod"/>
            </a:pPr>
            <a:r>
              <a:rPr lang="en-US" altLang="en-US" sz="4000" dirty="0"/>
              <a:t>Reflect on previous evaluations:</a:t>
            </a:r>
          </a:p>
          <a:p>
            <a:pPr marL="971550" lvl="1" indent="-514350">
              <a:lnSpc>
                <a:spcPct val="160000"/>
              </a:lnSpc>
              <a:buFont typeface="+mj-lt"/>
              <a:buAutoNum type="alphaLcParenR"/>
            </a:pPr>
            <a:r>
              <a:rPr lang="en-US" altLang="en-US" sz="4000" dirty="0"/>
              <a:t>Will the exam be similar format/ questions as previous ones?</a:t>
            </a:r>
          </a:p>
          <a:p>
            <a:pPr marL="971550" lvl="1" indent="-514350">
              <a:lnSpc>
                <a:spcPct val="160000"/>
              </a:lnSpc>
              <a:buFont typeface="+mj-lt"/>
              <a:buAutoNum type="alphaLcParenR"/>
            </a:pPr>
            <a:r>
              <a:rPr lang="en-US" altLang="en-US" sz="4000" dirty="0"/>
              <a:t>Whole (cumulative) or part of semester?</a:t>
            </a:r>
          </a:p>
          <a:p>
            <a:pPr marL="971550" lvl="1" indent="-514350">
              <a:buFont typeface="+mj-lt"/>
              <a:buAutoNum type="alphaLcParenR"/>
            </a:pPr>
            <a:endParaRPr lang="en-US" altLang="en-US" sz="3500" dirty="0"/>
          </a:p>
          <a:p>
            <a:pPr marL="1885950" lvl="3" indent="-514350">
              <a:buFont typeface="+mj-lt"/>
              <a:buAutoNum type="alphaLcParenR"/>
            </a:pPr>
            <a:endParaRPr lang="en-US" altLang="en-US" sz="3500" dirty="0"/>
          </a:p>
          <a:p>
            <a:pPr eaLnBrk="1" hangingPunct="1"/>
            <a:endParaRPr lang="en-US" altLang="en-US" dirty="0"/>
          </a:p>
          <a:p>
            <a:pPr eaLnBrk="1" hangingPunct="1"/>
            <a:endParaRPr lang="en-US" altLang="en-US" dirty="0"/>
          </a:p>
          <a:p>
            <a:pPr eaLnBrk="1" hangingPunct="1"/>
            <a:endParaRPr lang="en-US" altLang="en-US" dirty="0"/>
          </a:p>
        </p:txBody>
      </p:sp>
      <p:pic>
        <p:nvPicPr>
          <p:cNvPr id="8196" name="Picture 4" descr="MPj04394070000[1]">
            <a:extLst>
              <a:ext uri="{FF2B5EF4-FFF2-40B4-BE49-F238E27FC236}">
                <a16:creationId xmlns:a16="http://schemas.microsoft.com/office/drawing/2014/main" id="{45EC7881-A26A-4D2C-90E0-85427E64ECB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54476" y="228600"/>
            <a:ext cx="1480602" cy="1594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a:extLst>
              <a:ext uri="{FF2B5EF4-FFF2-40B4-BE49-F238E27FC236}">
                <a16:creationId xmlns:a16="http://schemas.microsoft.com/office/drawing/2014/main" id="{27D5BB70-A4EC-47F4-8F17-7C6529593080}"/>
              </a:ext>
            </a:extLst>
          </p:cNvPr>
          <p:cNvSpPr txBox="1">
            <a:spLocks noChangeArrowheads="1"/>
          </p:cNvSpPr>
          <p:nvPr/>
        </p:nvSpPr>
        <p:spPr>
          <a:xfrm>
            <a:off x="331470" y="312397"/>
            <a:ext cx="4926330" cy="1821203"/>
          </a:xfrm>
          <a:prstGeom prst="rect">
            <a:avLst/>
          </a:prstGeom>
          <a:noFill/>
        </p:spPr>
        <p:txBody>
          <a:bodyPr vert="horz" lIns="58293" tIns="29146" rIns="58293" bIns="29146"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en-US" sz="5400" b="1" dirty="0"/>
              <a:t>Understand Your Study Needs</a:t>
            </a:r>
            <a:endParaRPr lang="en-CA" altLang="en-US" sz="5400" b="1"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691">
                                            <p:txEl>
                                              <p:pRg st="1" end="1"/>
                                            </p:txEl>
                                          </p:spTgt>
                                        </p:tgtEl>
                                        <p:attrNameLst>
                                          <p:attrName>style.visibility</p:attrName>
                                        </p:attrNameLst>
                                      </p:cBhvr>
                                      <p:to>
                                        <p:strVal val="visible"/>
                                      </p:to>
                                    </p:set>
                                    <p:animEffect transition="in" filter="fade">
                                      <p:cBhvr>
                                        <p:cTn id="7" dur="2000"/>
                                        <p:tgtEl>
                                          <p:spTgt spid="1146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4691">
                                            <p:txEl>
                                              <p:pRg st="2" end="2"/>
                                            </p:txEl>
                                          </p:spTgt>
                                        </p:tgtEl>
                                        <p:attrNameLst>
                                          <p:attrName>style.visibility</p:attrName>
                                        </p:attrNameLst>
                                      </p:cBhvr>
                                      <p:to>
                                        <p:strVal val="visible"/>
                                      </p:to>
                                    </p:set>
                                    <p:animEffect transition="in" filter="fade">
                                      <p:cBhvr>
                                        <p:cTn id="12" dur="2000"/>
                                        <p:tgtEl>
                                          <p:spTgt spid="1146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4691">
                                            <p:txEl>
                                              <p:pRg st="3" end="3"/>
                                            </p:txEl>
                                          </p:spTgt>
                                        </p:tgtEl>
                                        <p:attrNameLst>
                                          <p:attrName>style.visibility</p:attrName>
                                        </p:attrNameLst>
                                      </p:cBhvr>
                                      <p:to>
                                        <p:strVal val="visible"/>
                                      </p:to>
                                    </p:set>
                                    <p:animEffect transition="in" filter="fade">
                                      <p:cBhvr>
                                        <p:cTn id="17" dur="2000"/>
                                        <p:tgtEl>
                                          <p:spTgt spid="1146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4691">
                                            <p:txEl>
                                              <p:pRg st="4" end="4"/>
                                            </p:txEl>
                                          </p:spTgt>
                                        </p:tgtEl>
                                        <p:attrNameLst>
                                          <p:attrName>style.visibility</p:attrName>
                                        </p:attrNameLst>
                                      </p:cBhvr>
                                      <p:to>
                                        <p:strVal val="visible"/>
                                      </p:to>
                                    </p:set>
                                    <p:animEffect transition="in" filter="fade">
                                      <p:cBhvr>
                                        <p:cTn id="22" dur="2000"/>
                                        <p:tgtEl>
                                          <p:spTgt spid="11469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4691">
                                            <p:txEl>
                                              <p:pRg st="5" end="5"/>
                                            </p:txEl>
                                          </p:spTgt>
                                        </p:tgtEl>
                                        <p:attrNameLst>
                                          <p:attrName>style.visibility</p:attrName>
                                        </p:attrNameLst>
                                      </p:cBhvr>
                                      <p:to>
                                        <p:strVal val="visible"/>
                                      </p:to>
                                    </p:set>
                                    <p:animEffect transition="in" filter="fade">
                                      <p:cBhvr>
                                        <p:cTn id="27" dur="2000"/>
                                        <p:tgtEl>
                                          <p:spTgt spid="114691">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4691">
                                            <p:txEl>
                                              <p:pRg st="6" end="6"/>
                                            </p:txEl>
                                          </p:spTgt>
                                        </p:tgtEl>
                                        <p:attrNameLst>
                                          <p:attrName>style.visibility</p:attrName>
                                        </p:attrNameLst>
                                      </p:cBhvr>
                                      <p:to>
                                        <p:strVal val="visible"/>
                                      </p:to>
                                    </p:set>
                                    <p:animEffect transition="in" filter="fade">
                                      <p:cBhvr>
                                        <p:cTn id="30" dur="2000"/>
                                        <p:tgtEl>
                                          <p:spTgt spid="114691">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4691">
                                            <p:txEl>
                                              <p:pRg st="7" end="7"/>
                                            </p:txEl>
                                          </p:spTgt>
                                        </p:tgtEl>
                                        <p:attrNameLst>
                                          <p:attrName>style.visibility</p:attrName>
                                        </p:attrNameLst>
                                      </p:cBhvr>
                                      <p:to>
                                        <p:strVal val="visible"/>
                                      </p:to>
                                    </p:set>
                                    <p:animEffect transition="in" filter="fade">
                                      <p:cBhvr>
                                        <p:cTn id="33" dur="2000"/>
                                        <p:tgtEl>
                                          <p:spTgt spid="1146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A5754B8-28BA-40F0-9E52-8F5DB96D9FC1}"/>
              </a:ext>
            </a:extLst>
          </p:cNvPr>
          <p:cNvSpPr>
            <a:spLocks noChangeArrowheads="1"/>
          </p:cNvSpPr>
          <p:nvPr/>
        </p:nvSpPr>
        <p:spPr bwMode="auto">
          <a:xfrm>
            <a:off x="971550" y="3037522"/>
            <a:ext cx="58293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4400">
                <a:solidFill>
                  <a:srgbClr val="008000"/>
                </a:solidFill>
                <a:latin typeface="Times New Roman" panose="02020603050405020304" pitchFamily="18" charset="0"/>
              </a:defRPr>
            </a:lvl1pPr>
            <a:lvl2pPr marL="742950" indent="-285750" eaLnBrk="0" hangingPunct="0">
              <a:defRPr sz="4400">
                <a:solidFill>
                  <a:srgbClr val="008000"/>
                </a:solidFill>
                <a:latin typeface="Times New Roman" panose="02020603050405020304" pitchFamily="18" charset="0"/>
              </a:defRPr>
            </a:lvl2pPr>
            <a:lvl3pPr marL="1143000" indent="-228600" eaLnBrk="0" hangingPunct="0">
              <a:defRPr sz="4400">
                <a:solidFill>
                  <a:srgbClr val="008000"/>
                </a:solidFill>
                <a:latin typeface="Times New Roman" panose="02020603050405020304" pitchFamily="18" charset="0"/>
              </a:defRPr>
            </a:lvl3pPr>
            <a:lvl4pPr marL="1600200" indent="-228600" eaLnBrk="0" hangingPunct="0">
              <a:defRPr sz="4400">
                <a:solidFill>
                  <a:srgbClr val="008000"/>
                </a:solidFill>
                <a:latin typeface="Times New Roman" panose="02020603050405020304" pitchFamily="18" charset="0"/>
              </a:defRPr>
            </a:lvl4pPr>
            <a:lvl5pPr marL="2057400" indent="-228600" eaLnBrk="0" hangingPunct="0">
              <a:defRPr sz="4400">
                <a:solidFill>
                  <a:srgbClr val="008000"/>
                </a:solidFill>
                <a:latin typeface="Times New Roman" panose="02020603050405020304" pitchFamily="18" charset="0"/>
              </a:defRPr>
            </a:lvl5pPr>
            <a:lvl6pPr marL="2514600" indent="-228600" eaLnBrk="0" fontAlgn="base" hangingPunct="0">
              <a:spcBef>
                <a:spcPct val="0"/>
              </a:spcBef>
              <a:spcAft>
                <a:spcPct val="0"/>
              </a:spcAft>
              <a:defRPr sz="4400">
                <a:solidFill>
                  <a:srgbClr val="008000"/>
                </a:solidFill>
                <a:latin typeface="Times New Roman" panose="02020603050405020304" pitchFamily="18" charset="0"/>
              </a:defRPr>
            </a:lvl6pPr>
            <a:lvl7pPr marL="2971800" indent="-228600" eaLnBrk="0" fontAlgn="base" hangingPunct="0">
              <a:spcBef>
                <a:spcPct val="0"/>
              </a:spcBef>
              <a:spcAft>
                <a:spcPct val="0"/>
              </a:spcAft>
              <a:defRPr sz="4400">
                <a:solidFill>
                  <a:srgbClr val="008000"/>
                </a:solidFill>
                <a:latin typeface="Times New Roman" panose="02020603050405020304" pitchFamily="18" charset="0"/>
              </a:defRPr>
            </a:lvl7pPr>
            <a:lvl8pPr marL="3429000" indent="-228600" eaLnBrk="0" fontAlgn="base" hangingPunct="0">
              <a:spcBef>
                <a:spcPct val="0"/>
              </a:spcBef>
              <a:spcAft>
                <a:spcPct val="0"/>
              </a:spcAft>
              <a:defRPr sz="4400">
                <a:solidFill>
                  <a:srgbClr val="008000"/>
                </a:solidFill>
                <a:latin typeface="Times New Roman" panose="02020603050405020304" pitchFamily="18" charset="0"/>
              </a:defRPr>
            </a:lvl8pPr>
            <a:lvl9pPr marL="3886200" indent="-228600" eaLnBrk="0" fontAlgn="base" hangingPunct="0">
              <a:spcBef>
                <a:spcPct val="0"/>
              </a:spcBef>
              <a:spcAft>
                <a:spcPct val="0"/>
              </a:spcAft>
              <a:defRPr sz="4400">
                <a:solidFill>
                  <a:srgbClr val="008000"/>
                </a:solidFill>
                <a:latin typeface="Times New Roman" panose="02020603050405020304" pitchFamily="18" charset="0"/>
              </a:defRPr>
            </a:lvl9pPr>
          </a:lstStyle>
          <a:p>
            <a:pPr algn="ctr" eaLnBrk="1" hangingPunct="1"/>
            <a:endParaRPr lang="en-US" altLang="en-US" sz="2805" b="1">
              <a:solidFill>
                <a:srgbClr val="FFFF00"/>
              </a:solidFill>
            </a:endParaRPr>
          </a:p>
        </p:txBody>
      </p:sp>
      <p:graphicFrame>
        <p:nvGraphicFramePr>
          <p:cNvPr id="11315" name="Group 51">
            <a:extLst>
              <a:ext uri="{FF2B5EF4-FFF2-40B4-BE49-F238E27FC236}">
                <a16:creationId xmlns:a16="http://schemas.microsoft.com/office/drawing/2014/main" id="{B32F5F18-6938-4431-80B2-361BB96511D2}"/>
              </a:ext>
            </a:extLst>
          </p:cNvPr>
          <p:cNvGraphicFramePr>
            <a:graphicFrameLocks noGrp="1"/>
          </p:cNvGraphicFramePr>
          <p:nvPr>
            <p:extLst>
              <p:ext uri="{D42A27DB-BD31-4B8C-83A1-F6EECF244321}">
                <p14:modId xmlns:p14="http://schemas.microsoft.com/office/powerpoint/2010/main" val="3594231835"/>
              </p:ext>
            </p:extLst>
          </p:nvPr>
        </p:nvGraphicFramePr>
        <p:xfrm>
          <a:off x="0" y="0"/>
          <a:ext cx="7785652" cy="10058400"/>
        </p:xfrm>
        <a:graphic>
          <a:graphicData uri="http://schemas.openxmlformats.org/drawingml/2006/table">
            <a:tbl>
              <a:tblPr/>
              <a:tblGrid>
                <a:gridCol w="1472961">
                  <a:extLst>
                    <a:ext uri="{9D8B030D-6E8A-4147-A177-3AD203B41FA5}">
                      <a16:colId xmlns:a16="http://schemas.microsoft.com/office/drawing/2014/main" val="20000"/>
                    </a:ext>
                  </a:extLst>
                </a:gridCol>
                <a:gridCol w="3306042">
                  <a:extLst>
                    <a:ext uri="{9D8B030D-6E8A-4147-A177-3AD203B41FA5}">
                      <a16:colId xmlns:a16="http://schemas.microsoft.com/office/drawing/2014/main" val="20001"/>
                    </a:ext>
                  </a:extLst>
                </a:gridCol>
                <a:gridCol w="1079310">
                  <a:extLst>
                    <a:ext uri="{9D8B030D-6E8A-4147-A177-3AD203B41FA5}">
                      <a16:colId xmlns:a16="http://schemas.microsoft.com/office/drawing/2014/main" val="20002"/>
                    </a:ext>
                  </a:extLst>
                </a:gridCol>
                <a:gridCol w="1002217">
                  <a:extLst>
                    <a:ext uri="{9D8B030D-6E8A-4147-A177-3AD203B41FA5}">
                      <a16:colId xmlns:a16="http://schemas.microsoft.com/office/drawing/2014/main" val="20003"/>
                    </a:ext>
                  </a:extLst>
                </a:gridCol>
                <a:gridCol w="925122">
                  <a:extLst>
                    <a:ext uri="{9D8B030D-6E8A-4147-A177-3AD203B41FA5}">
                      <a16:colId xmlns:a16="http://schemas.microsoft.com/office/drawing/2014/main" val="20004"/>
                    </a:ext>
                  </a:extLst>
                </a:gridCol>
              </a:tblGrid>
              <a:tr h="132454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2"/>
                          </a:solidFill>
                          <a:effectLst/>
                          <a:latin typeface="Arial" charset="0"/>
                        </a:rPr>
                        <a:t>Details</a:t>
                      </a:r>
                      <a:endParaRPr kumimoji="0" lang="en-US" sz="2400" b="0" i="0" u="none" strike="noStrike" cap="none" normalizeH="0" baseline="0" dirty="0">
                        <a:ln>
                          <a:noFill/>
                        </a:ln>
                        <a:solidFill>
                          <a:schemeClr val="tx2"/>
                        </a:solidFill>
                        <a:effectLst/>
                        <a:latin typeface="Arial" charset="0"/>
                      </a:endParaRPr>
                    </a:p>
                  </a:txBody>
                  <a:tcPr marL="58293" marR="58293" marT="29148" marB="2914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2"/>
                          </a:solidFill>
                          <a:effectLst/>
                          <a:latin typeface="Arial" charset="0"/>
                        </a:rPr>
                        <a:t>What do I Need to do to Prepare?</a:t>
                      </a:r>
                      <a:endParaRPr kumimoji="0" lang="en-US" sz="2400" b="0" i="0" u="none" strike="noStrike" cap="none" normalizeH="0" baseline="0" dirty="0">
                        <a:ln>
                          <a:noFill/>
                        </a:ln>
                        <a:solidFill>
                          <a:schemeClr val="tx2"/>
                        </a:solidFill>
                        <a:effectLst/>
                        <a:latin typeface="Arial" charset="0"/>
                      </a:endParaRPr>
                    </a:p>
                  </a:txBody>
                  <a:tcPr marL="58293" marR="58293" marT="29148" marB="2914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2"/>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2"/>
                          </a:solidFill>
                          <a:effectLst/>
                          <a:latin typeface="Arial" charset="0"/>
                        </a:rPr>
                        <a:t>Time Estimate</a:t>
                      </a:r>
                      <a:endParaRPr kumimoji="0" lang="en-US" sz="24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2"/>
                          </a:solidFill>
                          <a:effectLst/>
                          <a:latin typeface="Arial" charset="0"/>
                        </a:rPr>
                        <a:t>Scheduled</a:t>
                      </a:r>
                      <a:endParaRPr kumimoji="0" lang="en-US" sz="2400" b="0" i="0" u="none" strike="noStrike" cap="none" normalizeH="0" baseline="0" dirty="0">
                        <a:ln>
                          <a:noFill/>
                        </a:ln>
                        <a:solidFill>
                          <a:schemeClr val="tx2"/>
                        </a:solidFill>
                        <a:effectLst/>
                        <a:latin typeface="Arial" charset="0"/>
                      </a:endParaRPr>
                    </a:p>
                  </a:txBody>
                  <a:tcPr marL="58293" marR="58293" marT="29148" marB="2914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2"/>
                          </a:solidFill>
                          <a:effectLst/>
                          <a:latin typeface="Arial" charset="0"/>
                        </a:rPr>
                        <a:t>Completed</a:t>
                      </a:r>
                      <a:endParaRPr kumimoji="0" lang="en-US" sz="2400" b="0" i="0" u="none" strike="noStrike" cap="none" normalizeH="0" baseline="0" dirty="0">
                        <a:ln>
                          <a:noFill/>
                        </a:ln>
                        <a:solidFill>
                          <a:schemeClr val="tx2"/>
                        </a:solidFill>
                        <a:effectLst/>
                        <a:latin typeface="Arial" charset="0"/>
                      </a:endParaRPr>
                    </a:p>
                  </a:txBody>
                  <a:tcPr marL="58293" marR="58293" marT="29148" marB="2914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12133">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Course Name:</a:t>
                      </a:r>
                      <a:endParaRPr kumimoji="0" lang="en-US" sz="1400" b="0" i="0" u="none" strike="noStrike" cap="none" normalizeH="0" baseline="0" dirty="0">
                        <a:ln>
                          <a:noFill/>
                        </a:ln>
                        <a:solidFill>
                          <a:schemeClr val="tx2"/>
                        </a:solidFill>
                        <a:effectLst/>
                        <a:highlight>
                          <a:srgbClr val="FFFF00"/>
                        </a:highligh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2"/>
                          </a:solidFill>
                          <a:effectLst/>
                          <a:latin typeface="Arial" charset="0"/>
                        </a:rPr>
                        <a:t>Intro to PSYC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2"/>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Test/Assignment:</a:t>
                      </a:r>
                      <a:endParaRPr kumimoji="0" lang="en-US" sz="1400" b="0" i="0" u="none" strike="noStrike" cap="none" normalizeH="0" baseline="0" dirty="0">
                        <a:ln>
                          <a:noFill/>
                        </a:ln>
                        <a:solidFill>
                          <a:schemeClr val="tx2"/>
                        </a:solidFill>
                        <a:effectLst/>
                        <a:highlight>
                          <a:srgbClr val="FFFF00"/>
                        </a:highligh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2"/>
                          </a:solidFill>
                          <a:effectLst/>
                          <a:latin typeface="Arial" charset="0"/>
                        </a:rPr>
                        <a:t>Final Exam Multiple Choice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2"/>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Due Date: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latin typeface="Arial" charset="0"/>
                        </a:rPr>
                        <a:t>April 20th</a:t>
                      </a:r>
                      <a:r>
                        <a:rPr kumimoji="0" lang="en-US" sz="1600" b="0" i="0" u="none" strike="noStrike" cap="none" normalizeH="0" baseline="0" dirty="0">
                          <a:ln>
                            <a:noFill/>
                          </a:ln>
                          <a:solidFill>
                            <a:schemeClr val="tx2"/>
                          </a:solidFill>
                          <a:effectLst/>
                          <a:latin typeface="Arial"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2"/>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Location:</a:t>
                      </a:r>
                      <a:endParaRPr kumimoji="0" lang="en-US" sz="1400" b="0" i="0" u="none" strike="noStrike" cap="none" normalizeH="0" baseline="0" dirty="0">
                        <a:ln>
                          <a:noFill/>
                        </a:ln>
                        <a:solidFill>
                          <a:schemeClr val="tx2"/>
                        </a:solidFill>
                        <a:effectLst/>
                        <a:highlight>
                          <a:srgbClr val="FFFF00"/>
                        </a:highligh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2"/>
                          </a:solidFill>
                          <a:effectLst/>
                          <a:latin typeface="Arial" charset="0"/>
                        </a:rPr>
                        <a:t>SAC 503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2"/>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Test/Assignment is worth: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2"/>
                          </a:solidFill>
                          <a:effectLst/>
                          <a:latin typeface="Arial" charset="0"/>
                        </a:rPr>
                        <a:t>25%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2"/>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2"/>
                          </a:solidFill>
                          <a:effectLst/>
                          <a:highlight>
                            <a:srgbClr val="FFFF00"/>
                          </a:highlight>
                          <a:latin typeface="Arial" charset="0"/>
                        </a:rPr>
                        <a:t>Priority: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2"/>
                          </a:solidFill>
                          <a:effectLst/>
                          <a:latin typeface="Arial" charset="0"/>
                        </a:rPr>
                        <a:t>1</a:t>
                      </a:r>
                      <a:r>
                        <a:rPr kumimoji="0" lang="en-US" sz="1600" b="0" i="0" u="none" strike="noStrike" cap="none" normalizeH="0" baseline="30000" dirty="0">
                          <a:ln>
                            <a:noFill/>
                          </a:ln>
                          <a:solidFill>
                            <a:schemeClr val="tx2"/>
                          </a:solidFill>
                          <a:effectLst/>
                          <a:latin typeface="Arial" charset="0"/>
                        </a:rPr>
                        <a:t>st</a:t>
                      </a:r>
                      <a:endParaRPr kumimoji="0" lang="en-US" sz="1400" b="0" i="0" u="none" strike="noStrike" cap="none" normalizeH="0" baseline="3000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Review Chapters 1-9. </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3-5 hours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84793">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Review lecture notes for weeks 6-13</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2 hours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771374">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Create and complete practice questions on key terms and main concepts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2 hours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a:ln>
                            <a:noFill/>
                          </a:ln>
                          <a:solidFill>
                            <a:schemeClr val="tx2"/>
                          </a:solidFill>
                          <a:effectLst/>
                          <a:latin typeface="Courier New" pitchFamily="49" charset="0"/>
                        </a:rPr>
                        <a:t>□</a:t>
                      </a:r>
                      <a:endParaRPr kumimoji="0" lang="en-US" sz="3200" b="0" i="0" u="none" strike="noStrike" cap="none" normalizeH="0" baseline="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81766">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Meet with study group to discuss key points and clarify information</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2 hours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83786">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2"/>
                          </a:solidFill>
                          <a:effectLst/>
                          <a:latin typeface="Arial" charset="0"/>
                        </a:rPr>
                        <a:t>Complete practice questions at the end of each chapter &amp; Self test</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2"/>
                          </a:solidFill>
                          <a:effectLst/>
                          <a:latin typeface="Arial" charset="0"/>
                        </a:rPr>
                        <a:t>2 hours</a:t>
                      </a: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2"/>
                          </a:solidFill>
                          <a:effectLst/>
                          <a:latin typeface="Courier New" pitchFamily="49" charset="0"/>
                        </a:rPr>
                        <a:t>□</a:t>
                      </a:r>
                      <a:endParaRPr kumimoji="0" lang="en-US" sz="3200" b="0" i="0" u="none" strike="noStrike" cap="none" normalizeH="0" baseline="0" dirty="0">
                        <a:ln>
                          <a:noFill/>
                        </a:ln>
                        <a:solidFill>
                          <a:schemeClr val="tx2"/>
                        </a:solidFill>
                        <a:effectLst/>
                        <a:latin typeface="Arial" charset="0"/>
                      </a:endParaRPr>
                    </a:p>
                  </a:txBody>
                  <a:tcPr marL="58293" marR="58293" marT="29148" marB="2914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47">
            <a:extLst>
              <a:ext uri="{FF2B5EF4-FFF2-40B4-BE49-F238E27FC236}">
                <a16:creationId xmlns:a16="http://schemas.microsoft.com/office/drawing/2014/main" id="{1565045D-FFDB-4E8B-B366-BDBE64C1AA19}"/>
              </a:ext>
            </a:extLst>
          </p:cNvPr>
          <p:cNvPicPr/>
          <p:nvPr/>
        </p:nvPicPr>
        <p:blipFill>
          <a:blip r:embed="rId2" cstate="print"/>
          <a:stretch>
            <a:fillRect/>
          </a:stretch>
        </p:blipFill>
        <p:spPr>
          <a:xfrm>
            <a:off x="152401" y="1315278"/>
            <a:ext cx="1947168" cy="1682361"/>
          </a:xfrm>
          <a:prstGeom prst="rect">
            <a:avLst/>
          </a:prstGeom>
        </p:spPr>
      </p:pic>
      <p:sp>
        <p:nvSpPr>
          <p:cNvPr id="3" name="object 83">
            <a:extLst>
              <a:ext uri="{FF2B5EF4-FFF2-40B4-BE49-F238E27FC236}">
                <a16:creationId xmlns:a16="http://schemas.microsoft.com/office/drawing/2014/main" id="{123777B4-9286-4F47-B1A0-FD4C6795C0B1}"/>
              </a:ext>
            </a:extLst>
          </p:cNvPr>
          <p:cNvSpPr txBox="1"/>
          <p:nvPr/>
        </p:nvSpPr>
        <p:spPr>
          <a:xfrm>
            <a:off x="2309147" y="1311496"/>
            <a:ext cx="5310852" cy="1663597"/>
          </a:xfrm>
          <a:prstGeom prst="rect">
            <a:avLst/>
          </a:prstGeom>
        </p:spPr>
        <p:txBody>
          <a:bodyPr vert="horz" wrap="square" lIns="0" tIns="12700" rIns="0" bIns="0" rtlCol="0">
            <a:spAutoFit/>
          </a:bodyPr>
          <a:lstStyle/>
          <a:p>
            <a:pPr marL="12065" marR="5080" algn="ctr">
              <a:lnSpc>
                <a:spcPct val="114599"/>
              </a:lnSpc>
              <a:spcBef>
                <a:spcPts val="100"/>
              </a:spcBef>
            </a:pPr>
            <a:r>
              <a:rPr sz="3200" spc="-10" dirty="0">
                <a:latin typeface="Arial"/>
                <a:cs typeface="Arial"/>
              </a:rPr>
              <a:t>Study </a:t>
            </a:r>
            <a:r>
              <a:rPr sz="3200" dirty="0">
                <a:latin typeface="Arial"/>
                <a:cs typeface="Arial"/>
              </a:rPr>
              <a:t>using </a:t>
            </a:r>
            <a:r>
              <a:rPr sz="3200" spc="25" dirty="0">
                <a:latin typeface="Arial"/>
                <a:cs typeface="Arial"/>
              </a:rPr>
              <a:t>multiple </a:t>
            </a:r>
            <a:r>
              <a:rPr sz="3200" spc="30" dirty="0">
                <a:latin typeface="Arial"/>
                <a:cs typeface="Arial"/>
              </a:rPr>
              <a:t> </a:t>
            </a:r>
            <a:r>
              <a:rPr sz="3200" spc="25" dirty="0">
                <a:latin typeface="Arial"/>
                <a:cs typeface="Arial"/>
              </a:rPr>
              <a:t>methods </a:t>
            </a:r>
            <a:r>
              <a:rPr sz="3200" spc="15" dirty="0">
                <a:latin typeface="Arial"/>
                <a:cs typeface="Arial"/>
              </a:rPr>
              <a:t>and </a:t>
            </a:r>
            <a:r>
              <a:rPr sz="3200" spc="-35" dirty="0">
                <a:latin typeface="Arial"/>
                <a:cs typeface="Arial"/>
              </a:rPr>
              <a:t>ways </a:t>
            </a:r>
            <a:r>
              <a:rPr sz="3200" spc="30" dirty="0">
                <a:latin typeface="Arial"/>
                <a:cs typeface="Arial"/>
              </a:rPr>
              <a:t>of</a:t>
            </a:r>
            <a:r>
              <a:rPr lang="en-US" sz="3200" spc="30" dirty="0">
                <a:latin typeface="Arial"/>
                <a:cs typeface="Arial"/>
              </a:rPr>
              <a:t> engaging in</a:t>
            </a:r>
            <a:r>
              <a:rPr sz="3200" spc="-25" dirty="0">
                <a:latin typeface="Arial"/>
                <a:cs typeface="Arial"/>
              </a:rPr>
              <a:t> </a:t>
            </a:r>
            <a:r>
              <a:rPr sz="3200" spc="30" dirty="0">
                <a:latin typeface="Arial"/>
                <a:cs typeface="Arial"/>
              </a:rPr>
              <a:t>the</a:t>
            </a:r>
            <a:r>
              <a:rPr sz="3200" spc="-25" dirty="0">
                <a:latin typeface="Arial"/>
                <a:cs typeface="Arial"/>
              </a:rPr>
              <a:t> </a:t>
            </a:r>
            <a:r>
              <a:rPr sz="3200" spc="25" dirty="0">
                <a:latin typeface="Arial"/>
                <a:cs typeface="Arial"/>
              </a:rPr>
              <a:t>information.</a:t>
            </a:r>
            <a:endParaRPr sz="3200" dirty="0">
              <a:latin typeface="Arial"/>
              <a:cs typeface="Arial"/>
            </a:endParaRPr>
          </a:p>
        </p:txBody>
      </p:sp>
      <p:grpSp>
        <p:nvGrpSpPr>
          <p:cNvPr id="5" name="object 70">
            <a:extLst>
              <a:ext uri="{FF2B5EF4-FFF2-40B4-BE49-F238E27FC236}">
                <a16:creationId xmlns:a16="http://schemas.microsoft.com/office/drawing/2014/main" id="{AA389AA8-E013-4098-AE1E-73128504272F}"/>
              </a:ext>
            </a:extLst>
          </p:cNvPr>
          <p:cNvGrpSpPr/>
          <p:nvPr/>
        </p:nvGrpSpPr>
        <p:grpSpPr>
          <a:xfrm>
            <a:off x="5479023" y="4056674"/>
            <a:ext cx="1805305" cy="1682750"/>
            <a:chOff x="3284178" y="5640930"/>
            <a:chExt cx="1805305" cy="1682750"/>
          </a:xfrm>
        </p:grpSpPr>
        <p:sp>
          <p:nvSpPr>
            <p:cNvPr id="6" name="object 71">
              <a:extLst>
                <a:ext uri="{FF2B5EF4-FFF2-40B4-BE49-F238E27FC236}">
                  <a16:creationId xmlns:a16="http://schemas.microsoft.com/office/drawing/2014/main" id="{C0946752-094A-4DD6-ADA4-040F5697CB11}"/>
                </a:ext>
              </a:extLst>
            </p:cNvPr>
            <p:cNvSpPr/>
            <p:nvPr/>
          </p:nvSpPr>
          <p:spPr>
            <a:xfrm>
              <a:off x="3284178" y="5640930"/>
              <a:ext cx="1805305" cy="1682750"/>
            </a:xfrm>
            <a:custGeom>
              <a:avLst/>
              <a:gdLst/>
              <a:ahLst/>
              <a:cxnLst/>
              <a:rect l="l" t="t" r="r" b="b"/>
              <a:pathLst>
                <a:path w="1805304" h="1682750">
                  <a:moveTo>
                    <a:pt x="1804813" y="1682361"/>
                  </a:moveTo>
                  <a:lnTo>
                    <a:pt x="0" y="1682361"/>
                  </a:lnTo>
                  <a:lnTo>
                    <a:pt x="0" y="0"/>
                  </a:lnTo>
                  <a:lnTo>
                    <a:pt x="1804813" y="0"/>
                  </a:lnTo>
                  <a:lnTo>
                    <a:pt x="1804813" y="1682361"/>
                  </a:lnTo>
                  <a:close/>
                </a:path>
              </a:pathLst>
            </a:custGeom>
            <a:solidFill>
              <a:srgbClr val="D9D9D9"/>
            </a:solidFill>
          </p:spPr>
          <p:txBody>
            <a:bodyPr wrap="square" lIns="0" tIns="0" rIns="0" bIns="0" rtlCol="0"/>
            <a:lstStyle/>
            <a:p>
              <a:endParaRPr/>
            </a:p>
          </p:txBody>
        </p:sp>
        <p:sp>
          <p:nvSpPr>
            <p:cNvPr id="7" name="object 72">
              <a:extLst>
                <a:ext uri="{FF2B5EF4-FFF2-40B4-BE49-F238E27FC236}">
                  <a16:creationId xmlns:a16="http://schemas.microsoft.com/office/drawing/2014/main" id="{72AA5A09-0139-49F5-89BF-8C33198532D3}"/>
                </a:ext>
              </a:extLst>
            </p:cNvPr>
            <p:cNvSpPr/>
            <p:nvPr/>
          </p:nvSpPr>
          <p:spPr>
            <a:xfrm>
              <a:off x="3412401" y="6588200"/>
              <a:ext cx="627380" cy="732155"/>
            </a:xfrm>
            <a:custGeom>
              <a:avLst/>
              <a:gdLst/>
              <a:ahLst/>
              <a:cxnLst/>
              <a:rect l="l" t="t" r="r" b="b"/>
              <a:pathLst>
                <a:path w="627379" h="732154">
                  <a:moveTo>
                    <a:pt x="370039" y="333451"/>
                  </a:moveTo>
                  <a:lnTo>
                    <a:pt x="363169" y="312483"/>
                  </a:lnTo>
                  <a:lnTo>
                    <a:pt x="155663" y="380415"/>
                  </a:lnTo>
                  <a:lnTo>
                    <a:pt x="162534" y="401396"/>
                  </a:lnTo>
                  <a:lnTo>
                    <a:pt x="370039" y="333451"/>
                  </a:lnTo>
                  <a:close/>
                </a:path>
                <a:path w="627379" h="732154">
                  <a:moveTo>
                    <a:pt x="418325" y="192735"/>
                  </a:moveTo>
                  <a:lnTo>
                    <a:pt x="411454" y="171754"/>
                  </a:lnTo>
                  <a:lnTo>
                    <a:pt x="118732" y="267601"/>
                  </a:lnTo>
                  <a:lnTo>
                    <a:pt x="125590" y="288569"/>
                  </a:lnTo>
                  <a:lnTo>
                    <a:pt x="418325" y="192735"/>
                  </a:lnTo>
                  <a:close/>
                </a:path>
                <a:path w="627379" h="732154">
                  <a:moveTo>
                    <a:pt x="427355" y="529932"/>
                  </a:moveTo>
                  <a:lnTo>
                    <a:pt x="377710" y="512813"/>
                  </a:lnTo>
                  <a:lnTo>
                    <a:pt x="386232" y="568083"/>
                  </a:lnTo>
                  <a:lnTo>
                    <a:pt x="427355" y="529932"/>
                  </a:lnTo>
                  <a:close/>
                </a:path>
                <a:path w="627379" h="732154">
                  <a:moveTo>
                    <a:pt x="436460" y="248145"/>
                  </a:moveTo>
                  <a:lnTo>
                    <a:pt x="429602" y="227177"/>
                  </a:lnTo>
                  <a:lnTo>
                    <a:pt x="136867" y="323011"/>
                  </a:lnTo>
                  <a:lnTo>
                    <a:pt x="143738" y="343979"/>
                  </a:lnTo>
                  <a:lnTo>
                    <a:pt x="436460" y="248145"/>
                  </a:lnTo>
                  <a:close/>
                </a:path>
                <a:path w="627379" h="732154">
                  <a:moveTo>
                    <a:pt x="575754" y="117551"/>
                  </a:moveTo>
                  <a:lnTo>
                    <a:pt x="518261" y="97726"/>
                  </a:lnTo>
                  <a:lnTo>
                    <a:pt x="381711" y="488772"/>
                  </a:lnTo>
                  <a:lnTo>
                    <a:pt x="439204" y="508596"/>
                  </a:lnTo>
                  <a:lnTo>
                    <a:pt x="575754" y="117551"/>
                  </a:lnTo>
                  <a:close/>
                </a:path>
                <a:path w="627379" h="732154">
                  <a:moveTo>
                    <a:pt x="616153" y="552996"/>
                  </a:moveTo>
                  <a:lnTo>
                    <a:pt x="535419" y="306374"/>
                  </a:lnTo>
                  <a:lnTo>
                    <a:pt x="515950" y="362165"/>
                  </a:lnTo>
                  <a:lnTo>
                    <a:pt x="582079" y="564146"/>
                  </a:lnTo>
                  <a:lnTo>
                    <a:pt x="616153" y="552996"/>
                  </a:lnTo>
                  <a:close/>
                </a:path>
                <a:path w="627379" h="732154">
                  <a:moveTo>
                    <a:pt x="627265" y="586930"/>
                  </a:moveTo>
                  <a:lnTo>
                    <a:pt x="616153" y="552996"/>
                  </a:lnTo>
                  <a:lnTo>
                    <a:pt x="207175" y="686892"/>
                  </a:lnTo>
                  <a:lnTo>
                    <a:pt x="45212" y="192227"/>
                  </a:lnTo>
                  <a:lnTo>
                    <a:pt x="85305" y="179108"/>
                  </a:lnTo>
                  <a:lnTo>
                    <a:pt x="90843" y="195999"/>
                  </a:lnTo>
                  <a:lnTo>
                    <a:pt x="95364" y="203974"/>
                  </a:lnTo>
                  <a:lnTo>
                    <a:pt x="102374" y="209410"/>
                  </a:lnTo>
                  <a:lnTo>
                    <a:pt x="110934" y="211823"/>
                  </a:lnTo>
                  <a:lnTo>
                    <a:pt x="120078" y="210743"/>
                  </a:lnTo>
                  <a:lnTo>
                    <a:pt x="128092" y="206209"/>
                  </a:lnTo>
                  <a:lnTo>
                    <a:pt x="133553" y="199212"/>
                  </a:lnTo>
                  <a:lnTo>
                    <a:pt x="136004" y="190677"/>
                  </a:lnTo>
                  <a:lnTo>
                    <a:pt x="134937" y="181559"/>
                  </a:lnTo>
                  <a:lnTo>
                    <a:pt x="129400" y="164668"/>
                  </a:lnTo>
                  <a:lnTo>
                    <a:pt x="210604" y="138074"/>
                  </a:lnTo>
                  <a:lnTo>
                    <a:pt x="216141" y="154978"/>
                  </a:lnTo>
                  <a:lnTo>
                    <a:pt x="220675" y="162953"/>
                  </a:lnTo>
                  <a:lnTo>
                    <a:pt x="227685" y="168389"/>
                  </a:lnTo>
                  <a:lnTo>
                    <a:pt x="236232" y="170802"/>
                  </a:lnTo>
                  <a:lnTo>
                    <a:pt x="245376" y="169722"/>
                  </a:lnTo>
                  <a:lnTo>
                    <a:pt x="253403" y="165176"/>
                  </a:lnTo>
                  <a:lnTo>
                    <a:pt x="258864" y="158178"/>
                  </a:lnTo>
                  <a:lnTo>
                    <a:pt x="261315" y="149656"/>
                  </a:lnTo>
                  <a:lnTo>
                    <a:pt x="260248" y="140538"/>
                  </a:lnTo>
                  <a:lnTo>
                    <a:pt x="254711" y="123634"/>
                  </a:lnTo>
                  <a:lnTo>
                    <a:pt x="341439" y="95237"/>
                  </a:lnTo>
                  <a:lnTo>
                    <a:pt x="346976" y="112141"/>
                  </a:lnTo>
                  <a:lnTo>
                    <a:pt x="351497" y="120116"/>
                  </a:lnTo>
                  <a:lnTo>
                    <a:pt x="358508" y="125552"/>
                  </a:lnTo>
                  <a:lnTo>
                    <a:pt x="367068" y="127965"/>
                  </a:lnTo>
                  <a:lnTo>
                    <a:pt x="376212" y="126885"/>
                  </a:lnTo>
                  <a:lnTo>
                    <a:pt x="384225" y="122351"/>
                  </a:lnTo>
                  <a:lnTo>
                    <a:pt x="389686" y="115341"/>
                  </a:lnTo>
                  <a:lnTo>
                    <a:pt x="392125" y="106819"/>
                  </a:lnTo>
                  <a:lnTo>
                    <a:pt x="391058" y="97701"/>
                  </a:lnTo>
                  <a:lnTo>
                    <a:pt x="385533" y="80810"/>
                  </a:lnTo>
                  <a:lnTo>
                    <a:pt x="420103" y="69481"/>
                  </a:lnTo>
                  <a:lnTo>
                    <a:pt x="459968" y="191236"/>
                  </a:lnTo>
                  <a:lnTo>
                    <a:pt x="479450" y="135458"/>
                  </a:lnTo>
                  <a:lnTo>
                    <a:pt x="454190" y="58318"/>
                  </a:lnTo>
                  <a:lnTo>
                    <a:pt x="443077" y="24371"/>
                  </a:lnTo>
                  <a:lnTo>
                    <a:pt x="374421" y="46850"/>
                  </a:lnTo>
                  <a:lnTo>
                    <a:pt x="364261" y="15824"/>
                  </a:lnTo>
                  <a:lnTo>
                    <a:pt x="359740" y="7848"/>
                  </a:lnTo>
                  <a:lnTo>
                    <a:pt x="352729" y="2413"/>
                  </a:lnTo>
                  <a:lnTo>
                    <a:pt x="344182" y="0"/>
                  </a:lnTo>
                  <a:lnTo>
                    <a:pt x="335026" y="1079"/>
                  </a:lnTo>
                  <a:lnTo>
                    <a:pt x="327012" y="5626"/>
                  </a:lnTo>
                  <a:lnTo>
                    <a:pt x="321551" y="12623"/>
                  </a:lnTo>
                  <a:lnTo>
                    <a:pt x="319112" y="21158"/>
                  </a:lnTo>
                  <a:lnTo>
                    <a:pt x="320167" y="30264"/>
                  </a:lnTo>
                  <a:lnTo>
                    <a:pt x="330327" y="61277"/>
                  </a:lnTo>
                  <a:lnTo>
                    <a:pt x="366420" y="49479"/>
                  </a:lnTo>
                  <a:lnTo>
                    <a:pt x="243598" y="89674"/>
                  </a:lnTo>
                  <a:lnTo>
                    <a:pt x="233438" y="58661"/>
                  </a:lnTo>
                  <a:lnTo>
                    <a:pt x="228904" y="50685"/>
                  </a:lnTo>
                  <a:lnTo>
                    <a:pt x="221894" y="45250"/>
                  </a:lnTo>
                  <a:lnTo>
                    <a:pt x="213347" y="42837"/>
                  </a:lnTo>
                  <a:lnTo>
                    <a:pt x="204190" y="43916"/>
                  </a:lnTo>
                  <a:lnTo>
                    <a:pt x="196176" y="48463"/>
                  </a:lnTo>
                  <a:lnTo>
                    <a:pt x="190715" y="55460"/>
                  </a:lnTo>
                  <a:lnTo>
                    <a:pt x="188277" y="63995"/>
                  </a:lnTo>
                  <a:lnTo>
                    <a:pt x="189331" y="73101"/>
                  </a:lnTo>
                  <a:lnTo>
                    <a:pt x="199491" y="104114"/>
                  </a:lnTo>
                  <a:lnTo>
                    <a:pt x="118287" y="130708"/>
                  </a:lnTo>
                  <a:lnTo>
                    <a:pt x="108127" y="99695"/>
                  </a:lnTo>
                  <a:lnTo>
                    <a:pt x="103606" y="91706"/>
                  </a:lnTo>
                  <a:lnTo>
                    <a:pt x="96596" y="86283"/>
                  </a:lnTo>
                  <a:lnTo>
                    <a:pt x="88036" y="83858"/>
                  </a:lnTo>
                  <a:lnTo>
                    <a:pt x="78892" y="84950"/>
                  </a:lnTo>
                  <a:lnTo>
                    <a:pt x="70878" y="89484"/>
                  </a:lnTo>
                  <a:lnTo>
                    <a:pt x="65405" y="96481"/>
                  </a:lnTo>
                  <a:lnTo>
                    <a:pt x="62966" y="105016"/>
                  </a:lnTo>
                  <a:lnTo>
                    <a:pt x="64033" y="114122"/>
                  </a:lnTo>
                  <a:lnTo>
                    <a:pt x="74180" y="145148"/>
                  </a:lnTo>
                  <a:lnTo>
                    <a:pt x="0" y="169430"/>
                  </a:lnTo>
                  <a:lnTo>
                    <a:pt x="184200" y="732002"/>
                  </a:lnTo>
                  <a:lnTo>
                    <a:pt x="627265" y="586930"/>
                  </a:lnTo>
                  <a:close/>
                </a:path>
              </a:pathLst>
            </a:custGeom>
            <a:solidFill>
              <a:srgbClr val="03989D"/>
            </a:solidFill>
          </p:spPr>
          <p:txBody>
            <a:bodyPr wrap="square" lIns="0" tIns="0" rIns="0" bIns="0" rtlCol="0"/>
            <a:lstStyle/>
            <a:p>
              <a:endParaRPr/>
            </a:p>
          </p:txBody>
        </p:sp>
        <p:pic>
          <p:nvPicPr>
            <p:cNvPr id="8" name="object 73">
              <a:extLst>
                <a:ext uri="{FF2B5EF4-FFF2-40B4-BE49-F238E27FC236}">
                  <a16:creationId xmlns:a16="http://schemas.microsoft.com/office/drawing/2014/main" id="{27486CD4-B5FB-4BD0-9371-11E6491C00BE}"/>
                </a:ext>
              </a:extLst>
            </p:cNvPr>
            <p:cNvPicPr/>
            <p:nvPr/>
          </p:nvPicPr>
          <p:blipFill>
            <a:blip r:embed="rId3" cstate="print"/>
            <a:stretch>
              <a:fillRect/>
            </a:stretch>
          </p:blipFill>
          <p:spPr>
            <a:xfrm>
              <a:off x="3938796" y="6613312"/>
              <a:ext cx="70162" cy="69071"/>
            </a:xfrm>
            <a:prstGeom prst="rect">
              <a:avLst/>
            </a:prstGeom>
          </p:spPr>
        </p:pic>
        <p:sp>
          <p:nvSpPr>
            <p:cNvPr id="9" name="object 74">
              <a:extLst>
                <a:ext uri="{FF2B5EF4-FFF2-40B4-BE49-F238E27FC236}">
                  <a16:creationId xmlns:a16="http://schemas.microsoft.com/office/drawing/2014/main" id="{9514ABC7-1806-42D2-9A72-59921AD3415B}"/>
                </a:ext>
              </a:extLst>
            </p:cNvPr>
            <p:cNvSpPr/>
            <p:nvPr/>
          </p:nvSpPr>
          <p:spPr>
            <a:xfrm>
              <a:off x="4439605" y="6582057"/>
              <a:ext cx="488950" cy="676910"/>
            </a:xfrm>
            <a:custGeom>
              <a:avLst/>
              <a:gdLst/>
              <a:ahLst/>
              <a:cxnLst/>
              <a:rect l="l" t="t" r="r" b="b"/>
              <a:pathLst>
                <a:path w="488950" h="676909">
                  <a:moveTo>
                    <a:pt x="380291" y="676288"/>
                  </a:moveTo>
                  <a:lnTo>
                    <a:pt x="0" y="608465"/>
                  </a:lnTo>
                  <a:lnTo>
                    <a:pt x="4462" y="586883"/>
                  </a:lnTo>
                  <a:lnTo>
                    <a:pt x="17894" y="535632"/>
                  </a:lnTo>
                  <a:lnTo>
                    <a:pt x="40364" y="474956"/>
                  </a:lnTo>
                  <a:lnTo>
                    <a:pt x="71940" y="425102"/>
                  </a:lnTo>
                  <a:lnTo>
                    <a:pt x="106854" y="396680"/>
                  </a:lnTo>
                  <a:lnTo>
                    <a:pt x="142958" y="374274"/>
                  </a:lnTo>
                  <a:lnTo>
                    <a:pt x="172407" y="353000"/>
                  </a:lnTo>
                  <a:lnTo>
                    <a:pt x="187360" y="327970"/>
                  </a:lnTo>
                  <a:lnTo>
                    <a:pt x="181982" y="299315"/>
                  </a:lnTo>
                  <a:lnTo>
                    <a:pt x="161702" y="269172"/>
                  </a:lnTo>
                  <a:lnTo>
                    <a:pt x="135570" y="235667"/>
                  </a:lnTo>
                  <a:lnTo>
                    <a:pt x="112634" y="196927"/>
                  </a:lnTo>
                  <a:lnTo>
                    <a:pt x="100239" y="139231"/>
                  </a:lnTo>
                  <a:lnTo>
                    <a:pt x="100129" y="74529"/>
                  </a:lnTo>
                  <a:lnTo>
                    <a:pt x="105242" y="21794"/>
                  </a:lnTo>
                  <a:lnTo>
                    <a:pt x="108516" y="0"/>
                  </a:lnTo>
                  <a:lnTo>
                    <a:pt x="488807" y="67822"/>
                  </a:lnTo>
                  <a:lnTo>
                    <a:pt x="470913" y="140656"/>
                  </a:lnTo>
                  <a:lnTo>
                    <a:pt x="448443" y="201331"/>
                  </a:lnTo>
                  <a:lnTo>
                    <a:pt x="416867" y="251186"/>
                  </a:lnTo>
                  <a:lnTo>
                    <a:pt x="381952" y="279608"/>
                  </a:lnTo>
                  <a:lnTo>
                    <a:pt x="345849" y="302013"/>
                  </a:lnTo>
                  <a:lnTo>
                    <a:pt x="316399" y="323287"/>
                  </a:lnTo>
                  <a:lnTo>
                    <a:pt x="301447" y="348317"/>
                  </a:lnTo>
                  <a:lnTo>
                    <a:pt x="306825" y="376973"/>
                  </a:lnTo>
                  <a:lnTo>
                    <a:pt x="327104" y="407116"/>
                  </a:lnTo>
                  <a:lnTo>
                    <a:pt x="353237" y="440621"/>
                  </a:lnTo>
                  <a:lnTo>
                    <a:pt x="376173" y="479360"/>
                  </a:lnTo>
                  <a:lnTo>
                    <a:pt x="388568" y="537057"/>
                  </a:lnTo>
                  <a:lnTo>
                    <a:pt x="388678" y="601759"/>
                  </a:lnTo>
                  <a:lnTo>
                    <a:pt x="383564" y="654494"/>
                  </a:lnTo>
                  <a:lnTo>
                    <a:pt x="380291" y="676288"/>
                  </a:lnTo>
                  <a:close/>
                </a:path>
              </a:pathLst>
            </a:custGeom>
            <a:solidFill>
              <a:srgbClr val="FFE7B5"/>
            </a:solidFill>
          </p:spPr>
          <p:txBody>
            <a:bodyPr wrap="square" lIns="0" tIns="0" rIns="0" bIns="0" rtlCol="0"/>
            <a:lstStyle/>
            <a:p>
              <a:endParaRPr/>
            </a:p>
          </p:txBody>
        </p:sp>
        <p:sp>
          <p:nvSpPr>
            <p:cNvPr id="10" name="object 75">
              <a:extLst>
                <a:ext uri="{FF2B5EF4-FFF2-40B4-BE49-F238E27FC236}">
                  <a16:creationId xmlns:a16="http://schemas.microsoft.com/office/drawing/2014/main" id="{BA43F37D-FA0E-4B87-9E16-FDEA00EFD1E9}"/>
                </a:ext>
              </a:extLst>
            </p:cNvPr>
            <p:cNvSpPr/>
            <p:nvPr/>
          </p:nvSpPr>
          <p:spPr>
            <a:xfrm>
              <a:off x="4477634" y="6767091"/>
              <a:ext cx="342900" cy="484505"/>
            </a:xfrm>
            <a:custGeom>
              <a:avLst/>
              <a:gdLst/>
              <a:ahLst/>
              <a:cxnLst/>
              <a:rect l="l" t="t" r="r" b="b"/>
              <a:pathLst>
                <a:path w="342900" h="484504">
                  <a:moveTo>
                    <a:pt x="304232" y="484471"/>
                  </a:moveTo>
                  <a:lnTo>
                    <a:pt x="0" y="430213"/>
                  </a:lnTo>
                  <a:lnTo>
                    <a:pt x="2575" y="417490"/>
                  </a:lnTo>
                  <a:lnTo>
                    <a:pt x="10430" y="385477"/>
                  </a:lnTo>
                  <a:lnTo>
                    <a:pt x="23758" y="343404"/>
                  </a:lnTo>
                  <a:lnTo>
                    <a:pt x="42752" y="300502"/>
                  </a:lnTo>
                  <a:lnTo>
                    <a:pt x="76041" y="268064"/>
                  </a:lnTo>
                  <a:lnTo>
                    <a:pt x="143703" y="256276"/>
                  </a:lnTo>
                  <a:lnTo>
                    <a:pt x="157800" y="249900"/>
                  </a:lnTo>
                  <a:lnTo>
                    <a:pt x="168967" y="239323"/>
                  </a:lnTo>
                  <a:lnTo>
                    <a:pt x="174898" y="225973"/>
                  </a:lnTo>
                  <a:lnTo>
                    <a:pt x="178277" y="203338"/>
                  </a:lnTo>
                  <a:lnTo>
                    <a:pt x="187360" y="149718"/>
                  </a:lnTo>
                  <a:lnTo>
                    <a:pt x="184941" y="107905"/>
                  </a:lnTo>
                  <a:lnTo>
                    <a:pt x="166934" y="71662"/>
                  </a:lnTo>
                  <a:lnTo>
                    <a:pt x="141782" y="37016"/>
                  </a:lnTo>
                  <a:lnTo>
                    <a:pt x="117926" y="0"/>
                  </a:lnTo>
                  <a:lnTo>
                    <a:pt x="342298" y="40015"/>
                  </a:lnTo>
                  <a:lnTo>
                    <a:pt x="307109" y="66501"/>
                  </a:lnTo>
                  <a:lnTo>
                    <a:pt x="271531" y="90316"/>
                  </a:lnTo>
                  <a:lnTo>
                    <a:pt x="242110" y="118101"/>
                  </a:lnTo>
                  <a:lnTo>
                    <a:pt x="225389" y="156500"/>
                  </a:lnTo>
                  <a:lnTo>
                    <a:pt x="219179" y="190519"/>
                  </a:lnTo>
                  <a:lnTo>
                    <a:pt x="210721" y="232362"/>
                  </a:lnTo>
                  <a:lnTo>
                    <a:pt x="229510" y="271579"/>
                  </a:lnTo>
                  <a:lnTo>
                    <a:pt x="268890" y="287816"/>
                  </a:lnTo>
                  <a:lnTo>
                    <a:pt x="288923" y="306030"/>
                  </a:lnTo>
                  <a:lnTo>
                    <a:pt x="302497" y="327565"/>
                  </a:lnTo>
                  <a:lnTo>
                    <a:pt x="308956" y="347978"/>
                  </a:lnTo>
                  <a:lnTo>
                    <a:pt x="311948" y="394801"/>
                  </a:lnTo>
                  <a:lnTo>
                    <a:pt x="309909" y="438888"/>
                  </a:lnTo>
                  <a:lnTo>
                    <a:pt x="306214" y="471643"/>
                  </a:lnTo>
                  <a:lnTo>
                    <a:pt x="304232" y="484471"/>
                  </a:lnTo>
                  <a:close/>
                </a:path>
              </a:pathLst>
            </a:custGeom>
            <a:solidFill>
              <a:srgbClr val="FFAB33"/>
            </a:solidFill>
          </p:spPr>
          <p:txBody>
            <a:bodyPr wrap="square" lIns="0" tIns="0" rIns="0" bIns="0" rtlCol="0"/>
            <a:lstStyle/>
            <a:p>
              <a:endParaRPr/>
            </a:p>
          </p:txBody>
        </p:sp>
        <p:sp>
          <p:nvSpPr>
            <p:cNvPr id="11" name="object 76">
              <a:extLst>
                <a:ext uri="{FF2B5EF4-FFF2-40B4-BE49-F238E27FC236}">
                  <a16:creationId xmlns:a16="http://schemas.microsoft.com/office/drawing/2014/main" id="{ADA13F5D-930F-413C-9DB4-3A024DEF510B}"/>
                </a:ext>
              </a:extLst>
            </p:cNvPr>
            <p:cNvSpPr/>
            <p:nvPr/>
          </p:nvSpPr>
          <p:spPr>
            <a:xfrm>
              <a:off x="4401576" y="6544027"/>
              <a:ext cx="565150" cy="752475"/>
            </a:xfrm>
            <a:custGeom>
              <a:avLst/>
              <a:gdLst/>
              <a:ahLst/>
              <a:cxnLst/>
              <a:rect l="l" t="t" r="r" b="b"/>
              <a:pathLst>
                <a:path w="565150" h="752475">
                  <a:moveTo>
                    <a:pt x="411537" y="752346"/>
                  </a:moveTo>
                  <a:lnTo>
                    <a:pt x="31246" y="684523"/>
                  </a:lnTo>
                  <a:lnTo>
                    <a:pt x="350" y="655043"/>
                  </a:lnTo>
                  <a:lnTo>
                    <a:pt x="0" y="639712"/>
                  </a:lnTo>
                  <a:lnTo>
                    <a:pt x="5629" y="625447"/>
                  </a:lnTo>
                  <a:lnTo>
                    <a:pt x="15937" y="614813"/>
                  </a:lnTo>
                  <a:lnTo>
                    <a:pt x="29480" y="608816"/>
                  </a:lnTo>
                  <a:lnTo>
                    <a:pt x="44811" y="608465"/>
                  </a:lnTo>
                  <a:lnTo>
                    <a:pt x="425102" y="676288"/>
                  </a:lnTo>
                  <a:lnTo>
                    <a:pt x="439367" y="681917"/>
                  </a:lnTo>
                  <a:lnTo>
                    <a:pt x="450001" y="692226"/>
                  </a:lnTo>
                  <a:lnTo>
                    <a:pt x="455998" y="705768"/>
                  </a:lnTo>
                  <a:lnTo>
                    <a:pt x="456349" y="721099"/>
                  </a:lnTo>
                  <a:lnTo>
                    <a:pt x="450720" y="735364"/>
                  </a:lnTo>
                  <a:lnTo>
                    <a:pt x="440411" y="745999"/>
                  </a:lnTo>
                  <a:lnTo>
                    <a:pt x="426869" y="751995"/>
                  </a:lnTo>
                  <a:lnTo>
                    <a:pt x="411537" y="752346"/>
                  </a:lnTo>
                  <a:close/>
                </a:path>
                <a:path w="565150" h="752475">
                  <a:moveTo>
                    <a:pt x="520054" y="143880"/>
                  </a:moveTo>
                  <a:lnTo>
                    <a:pt x="139763" y="76058"/>
                  </a:lnTo>
                  <a:lnTo>
                    <a:pt x="108867" y="46578"/>
                  </a:lnTo>
                  <a:lnTo>
                    <a:pt x="108516" y="31246"/>
                  </a:lnTo>
                  <a:lnTo>
                    <a:pt x="114145" y="16982"/>
                  </a:lnTo>
                  <a:lnTo>
                    <a:pt x="124454" y="6347"/>
                  </a:lnTo>
                  <a:lnTo>
                    <a:pt x="137996" y="350"/>
                  </a:lnTo>
                  <a:lnTo>
                    <a:pt x="153327" y="0"/>
                  </a:lnTo>
                  <a:lnTo>
                    <a:pt x="533618" y="67822"/>
                  </a:lnTo>
                  <a:lnTo>
                    <a:pt x="547883" y="73451"/>
                  </a:lnTo>
                  <a:lnTo>
                    <a:pt x="558518" y="83760"/>
                  </a:lnTo>
                  <a:lnTo>
                    <a:pt x="564514" y="97302"/>
                  </a:lnTo>
                  <a:lnTo>
                    <a:pt x="564865" y="112634"/>
                  </a:lnTo>
                  <a:lnTo>
                    <a:pt x="559236" y="126898"/>
                  </a:lnTo>
                  <a:lnTo>
                    <a:pt x="548928" y="137533"/>
                  </a:lnTo>
                  <a:lnTo>
                    <a:pt x="535385" y="143530"/>
                  </a:lnTo>
                  <a:lnTo>
                    <a:pt x="520054" y="143880"/>
                  </a:lnTo>
                  <a:close/>
                </a:path>
              </a:pathLst>
            </a:custGeom>
            <a:solidFill>
              <a:srgbClr val="3B87C2"/>
            </a:solidFill>
          </p:spPr>
          <p:txBody>
            <a:bodyPr wrap="square" lIns="0" tIns="0" rIns="0" bIns="0" rtlCol="0"/>
            <a:lstStyle/>
            <a:p>
              <a:endParaRPr/>
            </a:p>
          </p:txBody>
        </p:sp>
      </p:grpSp>
      <p:sp>
        <p:nvSpPr>
          <p:cNvPr id="12" name="object 84">
            <a:extLst>
              <a:ext uri="{FF2B5EF4-FFF2-40B4-BE49-F238E27FC236}">
                <a16:creationId xmlns:a16="http://schemas.microsoft.com/office/drawing/2014/main" id="{127DE3C0-0BF8-4182-A21E-8170E46C509D}"/>
              </a:ext>
            </a:extLst>
          </p:cNvPr>
          <p:cNvSpPr txBox="1"/>
          <p:nvPr/>
        </p:nvSpPr>
        <p:spPr>
          <a:xfrm>
            <a:off x="207538" y="3731538"/>
            <a:ext cx="5016841" cy="1980670"/>
          </a:xfrm>
          <a:prstGeom prst="rect">
            <a:avLst/>
          </a:prstGeom>
        </p:spPr>
        <p:txBody>
          <a:bodyPr vert="horz" wrap="square" lIns="0" tIns="10795" rIns="0" bIns="0" rtlCol="0">
            <a:spAutoFit/>
          </a:bodyPr>
          <a:lstStyle/>
          <a:p>
            <a:pPr marL="106045" marR="130175" indent="-635" algn="ctr">
              <a:spcBef>
                <a:spcPts val="85"/>
              </a:spcBef>
            </a:pPr>
            <a:r>
              <a:rPr sz="3200" spc="-10" dirty="0">
                <a:latin typeface="Arial"/>
                <a:cs typeface="Arial"/>
              </a:rPr>
              <a:t>Practice </a:t>
            </a:r>
            <a:r>
              <a:rPr sz="3200" spc="-5" dirty="0">
                <a:latin typeface="Arial"/>
                <a:cs typeface="Arial"/>
              </a:rPr>
              <a:t>like </a:t>
            </a:r>
            <a:r>
              <a:rPr sz="3200" spc="5" dirty="0">
                <a:latin typeface="Arial"/>
                <a:cs typeface="Arial"/>
              </a:rPr>
              <a:t>it's </a:t>
            </a:r>
            <a:r>
              <a:rPr sz="3200" spc="30" dirty="0">
                <a:latin typeface="Arial"/>
                <a:cs typeface="Arial"/>
              </a:rPr>
              <a:t>the </a:t>
            </a:r>
            <a:r>
              <a:rPr sz="3200" spc="35" dirty="0">
                <a:latin typeface="Arial"/>
                <a:cs typeface="Arial"/>
              </a:rPr>
              <a:t> </a:t>
            </a:r>
            <a:r>
              <a:rPr sz="3200" spc="-10" dirty="0">
                <a:latin typeface="Arial"/>
                <a:cs typeface="Arial"/>
              </a:rPr>
              <a:t>exam!</a:t>
            </a:r>
            <a:r>
              <a:rPr sz="3200" spc="-5" dirty="0">
                <a:latin typeface="Arial"/>
                <a:cs typeface="Arial"/>
              </a:rPr>
              <a:t> </a:t>
            </a:r>
            <a:r>
              <a:rPr sz="3200" spc="15" dirty="0">
                <a:latin typeface="Arial"/>
                <a:cs typeface="Arial"/>
              </a:rPr>
              <a:t>Mimic </a:t>
            </a:r>
            <a:r>
              <a:rPr sz="3200" dirty="0">
                <a:latin typeface="Arial"/>
                <a:cs typeface="Arial"/>
              </a:rPr>
              <a:t>exam </a:t>
            </a:r>
            <a:r>
              <a:rPr sz="3200" spc="5" dirty="0">
                <a:latin typeface="Arial"/>
                <a:cs typeface="Arial"/>
              </a:rPr>
              <a:t> settings </a:t>
            </a:r>
            <a:r>
              <a:rPr sz="3200" spc="10" dirty="0">
                <a:latin typeface="Arial"/>
                <a:cs typeface="Arial"/>
              </a:rPr>
              <a:t>including </a:t>
            </a:r>
            <a:r>
              <a:rPr sz="3200" spc="30" dirty="0">
                <a:latin typeface="Arial"/>
                <a:cs typeface="Arial"/>
              </a:rPr>
              <a:t>time </a:t>
            </a:r>
            <a:r>
              <a:rPr sz="3200" spc="-320" dirty="0">
                <a:latin typeface="Arial"/>
                <a:cs typeface="Arial"/>
              </a:rPr>
              <a:t> </a:t>
            </a:r>
            <a:r>
              <a:rPr sz="3200" spc="15" dirty="0">
                <a:latin typeface="Arial"/>
                <a:cs typeface="Arial"/>
              </a:rPr>
              <a:t>and</a:t>
            </a:r>
            <a:r>
              <a:rPr sz="3200" spc="-50" dirty="0">
                <a:latin typeface="Arial"/>
                <a:cs typeface="Arial"/>
              </a:rPr>
              <a:t> </a:t>
            </a:r>
            <a:r>
              <a:rPr sz="3200" spc="10" dirty="0">
                <a:latin typeface="Arial"/>
                <a:cs typeface="Arial"/>
              </a:rPr>
              <a:t>materials</a:t>
            </a:r>
            <a:r>
              <a:rPr sz="3200" spc="-45" dirty="0">
                <a:latin typeface="Arial"/>
                <a:cs typeface="Arial"/>
              </a:rPr>
              <a:t> </a:t>
            </a:r>
            <a:r>
              <a:rPr sz="3200" spc="-15" dirty="0">
                <a:latin typeface="Arial"/>
                <a:cs typeface="Arial"/>
              </a:rPr>
              <a:t>available</a:t>
            </a:r>
            <a:endParaRPr sz="3200" dirty="0">
              <a:latin typeface="Arial"/>
              <a:cs typeface="Arial"/>
            </a:endParaRPr>
          </a:p>
        </p:txBody>
      </p:sp>
      <p:grpSp>
        <p:nvGrpSpPr>
          <p:cNvPr id="13" name="object 48">
            <a:extLst>
              <a:ext uri="{FF2B5EF4-FFF2-40B4-BE49-F238E27FC236}">
                <a16:creationId xmlns:a16="http://schemas.microsoft.com/office/drawing/2014/main" id="{02CA07BB-0180-496E-A1CD-0E9FB2C15F84}"/>
              </a:ext>
            </a:extLst>
          </p:cNvPr>
          <p:cNvGrpSpPr/>
          <p:nvPr/>
        </p:nvGrpSpPr>
        <p:grpSpPr>
          <a:xfrm>
            <a:off x="341313" y="7239000"/>
            <a:ext cx="1831975" cy="1682750"/>
            <a:chOff x="5198369" y="5640930"/>
            <a:chExt cx="1831975" cy="1682750"/>
          </a:xfrm>
        </p:grpSpPr>
        <p:sp>
          <p:nvSpPr>
            <p:cNvPr id="14" name="object 49">
              <a:extLst>
                <a:ext uri="{FF2B5EF4-FFF2-40B4-BE49-F238E27FC236}">
                  <a16:creationId xmlns:a16="http://schemas.microsoft.com/office/drawing/2014/main" id="{E7D6F4AB-1E10-4FDF-B129-364668B2F446}"/>
                </a:ext>
              </a:extLst>
            </p:cNvPr>
            <p:cNvSpPr/>
            <p:nvPr/>
          </p:nvSpPr>
          <p:spPr>
            <a:xfrm>
              <a:off x="5198369" y="5640930"/>
              <a:ext cx="1793875" cy="1682750"/>
            </a:xfrm>
            <a:custGeom>
              <a:avLst/>
              <a:gdLst/>
              <a:ahLst/>
              <a:cxnLst/>
              <a:rect l="l" t="t" r="r" b="b"/>
              <a:pathLst>
                <a:path w="1793875" h="1682750">
                  <a:moveTo>
                    <a:pt x="1793713" y="1682361"/>
                  </a:moveTo>
                  <a:lnTo>
                    <a:pt x="0" y="1682361"/>
                  </a:lnTo>
                  <a:lnTo>
                    <a:pt x="0" y="0"/>
                  </a:lnTo>
                  <a:lnTo>
                    <a:pt x="1793713" y="0"/>
                  </a:lnTo>
                  <a:lnTo>
                    <a:pt x="1793713" y="1682361"/>
                  </a:lnTo>
                  <a:close/>
                </a:path>
              </a:pathLst>
            </a:custGeom>
            <a:solidFill>
              <a:srgbClr val="D9D9D9"/>
            </a:solidFill>
          </p:spPr>
          <p:txBody>
            <a:bodyPr wrap="square" lIns="0" tIns="0" rIns="0" bIns="0" rtlCol="0"/>
            <a:lstStyle/>
            <a:p>
              <a:endParaRPr/>
            </a:p>
          </p:txBody>
        </p:sp>
        <p:sp>
          <p:nvSpPr>
            <p:cNvPr id="15" name="object 50">
              <a:extLst>
                <a:ext uri="{FF2B5EF4-FFF2-40B4-BE49-F238E27FC236}">
                  <a16:creationId xmlns:a16="http://schemas.microsoft.com/office/drawing/2014/main" id="{E94B726D-4862-4646-9BF6-CEC483DDB8AD}"/>
                </a:ext>
              </a:extLst>
            </p:cNvPr>
            <p:cNvSpPr/>
            <p:nvPr/>
          </p:nvSpPr>
          <p:spPr>
            <a:xfrm>
              <a:off x="5619416" y="6863725"/>
              <a:ext cx="135890" cy="445770"/>
            </a:xfrm>
            <a:custGeom>
              <a:avLst/>
              <a:gdLst/>
              <a:ahLst/>
              <a:cxnLst/>
              <a:rect l="l" t="t" r="r" b="b"/>
              <a:pathLst>
                <a:path w="135889" h="445770">
                  <a:moveTo>
                    <a:pt x="135404" y="445576"/>
                  </a:moveTo>
                  <a:lnTo>
                    <a:pt x="0" y="445576"/>
                  </a:lnTo>
                  <a:lnTo>
                    <a:pt x="0" y="0"/>
                  </a:lnTo>
                  <a:lnTo>
                    <a:pt x="135404" y="0"/>
                  </a:lnTo>
                  <a:lnTo>
                    <a:pt x="135404" y="445576"/>
                  </a:lnTo>
                  <a:close/>
                </a:path>
              </a:pathLst>
            </a:custGeom>
            <a:solidFill>
              <a:srgbClr val="ECB148"/>
            </a:solidFill>
          </p:spPr>
          <p:txBody>
            <a:bodyPr wrap="square" lIns="0" tIns="0" rIns="0" bIns="0" rtlCol="0"/>
            <a:lstStyle/>
            <a:p>
              <a:endParaRPr/>
            </a:p>
          </p:txBody>
        </p:sp>
        <p:sp>
          <p:nvSpPr>
            <p:cNvPr id="16" name="object 51">
              <a:extLst>
                <a:ext uri="{FF2B5EF4-FFF2-40B4-BE49-F238E27FC236}">
                  <a16:creationId xmlns:a16="http://schemas.microsoft.com/office/drawing/2014/main" id="{0EC5D946-C058-4344-8580-AA4C687BC413}"/>
                </a:ext>
              </a:extLst>
            </p:cNvPr>
            <p:cNvSpPr/>
            <p:nvPr/>
          </p:nvSpPr>
          <p:spPr>
            <a:xfrm>
              <a:off x="5501256" y="6693849"/>
              <a:ext cx="118745" cy="615950"/>
            </a:xfrm>
            <a:custGeom>
              <a:avLst/>
              <a:gdLst/>
              <a:ahLst/>
              <a:cxnLst/>
              <a:rect l="l" t="t" r="r" b="b"/>
              <a:pathLst>
                <a:path w="118745" h="615950">
                  <a:moveTo>
                    <a:pt x="118160" y="615452"/>
                  </a:moveTo>
                  <a:lnTo>
                    <a:pt x="0" y="615452"/>
                  </a:lnTo>
                  <a:lnTo>
                    <a:pt x="0" y="0"/>
                  </a:lnTo>
                  <a:lnTo>
                    <a:pt x="118160" y="0"/>
                  </a:lnTo>
                  <a:lnTo>
                    <a:pt x="118160" y="615452"/>
                  </a:lnTo>
                  <a:close/>
                </a:path>
              </a:pathLst>
            </a:custGeom>
            <a:solidFill>
              <a:srgbClr val="5C83BC"/>
            </a:solidFill>
          </p:spPr>
          <p:txBody>
            <a:bodyPr wrap="square" lIns="0" tIns="0" rIns="0" bIns="0" rtlCol="0"/>
            <a:lstStyle/>
            <a:p>
              <a:endParaRPr/>
            </a:p>
          </p:txBody>
        </p:sp>
        <p:sp>
          <p:nvSpPr>
            <p:cNvPr id="17" name="object 52">
              <a:extLst>
                <a:ext uri="{FF2B5EF4-FFF2-40B4-BE49-F238E27FC236}">
                  <a16:creationId xmlns:a16="http://schemas.microsoft.com/office/drawing/2014/main" id="{4BA32978-5660-4B23-8074-EE7889D0C175}"/>
                </a:ext>
              </a:extLst>
            </p:cNvPr>
            <p:cNvSpPr/>
            <p:nvPr/>
          </p:nvSpPr>
          <p:spPr>
            <a:xfrm>
              <a:off x="5222585" y="6827046"/>
              <a:ext cx="275590" cy="480059"/>
            </a:xfrm>
            <a:custGeom>
              <a:avLst/>
              <a:gdLst/>
              <a:ahLst/>
              <a:cxnLst/>
              <a:rect l="l" t="t" r="r" b="b"/>
              <a:pathLst>
                <a:path w="275589" h="480059">
                  <a:moveTo>
                    <a:pt x="110611" y="479880"/>
                  </a:moveTo>
                  <a:lnTo>
                    <a:pt x="0" y="438291"/>
                  </a:lnTo>
                  <a:lnTo>
                    <a:pt x="164760" y="0"/>
                  </a:lnTo>
                  <a:lnTo>
                    <a:pt x="275362" y="41571"/>
                  </a:lnTo>
                  <a:lnTo>
                    <a:pt x="110611" y="479880"/>
                  </a:lnTo>
                  <a:close/>
                </a:path>
              </a:pathLst>
            </a:custGeom>
            <a:solidFill>
              <a:srgbClr val="46AB95"/>
            </a:solidFill>
          </p:spPr>
          <p:txBody>
            <a:bodyPr wrap="square" lIns="0" tIns="0" rIns="0" bIns="0" rtlCol="0"/>
            <a:lstStyle/>
            <a:p>
              <a:endParaRPr/>
            </a:p>
          </p:txBody>
        </p:sp>
        <p:sp>
          <p:nvSpPr>
            <p:cNvPr id="18" name="object 53">
              <a:extLst>
                <a:ext uri="{FF2B5EF4-FFF2-40B4-BE49-F238E27FC236}">
                  <a16:creationId xmlns:a16="http://schemas.microsoft.com/office/drawing/2014/main" id="{A014D112-EC59-49B2-84D1-048D71427D6C}"/>
                </a:ext>
              </a:extLst>
            </p:cNvPr>
            <p:cNvSpPr/>
            <p:nvPr/>
          </p:nvSpPr>
          <p:spPr>
            <a:xfrm>
              <a:off x="5216449" y="6687260"/>
              <a:ext cx="779780" cy="631190"/>
            </a:xfrm>
            <a:custGeom>
              <a:avLst/>
              <a:gdLst/>
              <a:ahLst/>
              <a:cxnLst/>
              <a:rect l="l" t="t" r="r" b="b"/>
              <a:pathLst>
                <a:path w="779779" h="631190">
                  <a:moveTo>
                    <a:pt x="779614" y="579132"/>
                  </a:moveTo>
                  <a:lnTo>
                    <a:pt x="544969" y="579132"/>
                  </a:lnTo>
                  <a:lnTo>
                    <a:pt x="544969" y="183070"/>
                  </a:lnTo>
                  <a:lnTo>
                    <a:pt x="544969" y="176466"/>
                  </a:lnTo>
                  <a:lnTo>
                    <a:pt x="544969" y="172859"/>
                  </a:lnTo>
                  <a:lnTo>
                    <a:pt x="541959" y="169862"/>
                  </a:lnTo>
                  <a:lnTo>
                    <a:pt x="531761" y="169862"/>
                  </a:lnTo>
                  <a:lnTo>
                    <a:pt x="531761" y="183070"/>
                  </a:lnTo>
                  <a:lnTo>
                    <a:pt x="531761" y="615454"/>
                  </a:lnTo>
                  <a:lnTo>
                    <a:pt x="409562" y="615454"/>
                  </a:lnTo>
                  <a:lnTo>
                    <a:pt x="409562" y="183070"/>
                  </a:lnTo>
                  <a:lnTo>
                    <a:pt x="531761" y="183070"/>
                  </a:lnTo>
                  <a:lnTo>
                    <a:pt x="531761" y="169862"/>
                  </a:lnTo>
                  <a:lnTo>
                    <a:pt x="409562" y="169862"/>
                  </a:lnTo>
                  <a:lnTo>
                    <a:pt x="409562" y="13195"/>
                  </a:lnTo>
                  <a:lnTo>
                    <a:pt x="409562" y="6591"/>
                  </a:lnTo>
                  <a:lnTo>
                    <a:pt x="409562" y="2997"/>
                  </a:lnTo>
                  <a:lnTo>
                    <a:pt x="406552" y="0"/>
                  </a:lnTo>
                  <a:lnTo>
                    <a:pt x="396367" y="0"/>
                  </a:lnTo>
                  <a:lnTo>
                    <a:pt x="396367" y="13195"/>
                  </a:lnTo>
                  <a:lnTo>
                    <a:pt x="396367" y="172859"/>
                  </a:lnTo>
                  <a:lnTo>
                    <a:pt x="396367" y="573849"/>
                  </a:lnTo>
                  <a:lnTo>
                    <a:pt x="396367" y="591451"/>
                  </a:lnTo>
                  <a:lnTo>
                    <a:pt x="396367" y="615454"/>
                  </a:lnTo>
                  <a:lnTo>
                    <a:pt x="394462" y="615454"/>
                  </a:lnTo>
                  <a:lnTo>
                    <a:pt x="291401" y="615454"/>
                  </a:lnTo>
                  <a:lnTo>
                    <a:pt x="291401" y="591451"/>
                  </a:lnTo>
                  <a:lnTo>
                    <a:pt x="396367" y="591451"/>
                  </a:lnTo>
                  <a:lnTo>
                    <a:pt x="396367" y="573849"/>
                  </a:lnTo>
                  <a:lnTo>
                    <a:pt x="291401" y="573849"/>
                  </a:lnTo>
                  <a:lnTo>
                    <a:pt x="291401" y="13195"/>
                  </a:lnTo>
                  <a:lnTo>
                    <a:pt x="396367" y="13195"/>
                  </a:lnTo>
                  <a:lnTo>
                    <a:pt x="396367" y="0"/>
                  </a:lnTo>
                  <a:lnTo>
                    <a:pt x="281190" y="0"/>
                  </a:lnTo>
                  <a:lnTo>
                    <a:pt x="278206" y="2997"/>
                  </a:lnTo>
                  <a:lnTo>
                    <a:pt x="278206" y="173024"/>
                  </a:lnTo>
                  <a:lnTo>
                    <a:pt x="273265" y="171170"/>
                  </a:lnTo>
                  <a:lnTo>
                    <a:pt x="273265" y="185216"/>
                  </a:lnTo>
                  <a:lnTo>
                    <a:pt x="113131" y="611212"/>
                  </a:lnTo>
                  <a:lnTo>
                    <a:pt x="14833" y="574255"/>
                  </a:lnTo>
                  <a:lnTo>
                    <a:pt x="15773" y="571728"/>
                  </a:lnTo>
                  <a:lnTo>
                    <a:pt x="174955" y="148259"/>
                  </a:lnTo>
                  <a:lnTo>
                    <a:pt x="273265" y="185216"/>
                  </a:lnTo>
                  <a:lnTo>
                    <a:pt x="273265" y="171170"/>
                  </a:lnTo>
                  <a:lnTo>
                    <a:pt x="194487" y="141554"/>
                  </a:lnTo>
                  <a:lnTo>
                    <a:pt x="169291" y="132080"/>
                  </a:lnTo>
                  <a:lnTo>
                    <a:pt x="165938" y="134924"/>
                  </a:lnTo>
                  <a:lnTo>
                    <a:pt x="0" y="576338"/>
                  </a:lnTo>
                  <a:lnTo>
                    <a:pt x="304" y="581367"/>
                  </a:lnTo>
                  <a:lnTo>
                    <a:pt x="4127" y="584047"/>
                  </a:lnTo>
                  <a:lnTo>
                    <a:pt x="4610" y="584441"/>
                  </a:lnTo>
                  <a:lnTo>
                    <a:pt x="118808" y="627380"/>
                  </a:lnTo>
                  <a:lnTo>
                    <a:pt x="122161" y="624547"/>
                  </a:lnTo>
                  <a:lnTo>
                    <a:pt x="124650" y="617918"/>
                  </a:lnTo>
                  <a:lnTo>
                    <a:pt x="278206" y="209435"/>
                  </a:lnTo>
                  <a:lnTo>
                    <a:pt x="278206" y="615454"/>
                  </a:lnTo>
                  <a:lnTo>
                    <a:pt x="276288" y="615454"/>
                  </a:lnTo>
                  <a:lnTo>
                    <a:pt x="276288" y="628650"/>
                  </a:lnTo>
                  <a:lnTo>
                    <a:pt x="278206" y="628650"/>
                  </a:lnTo>
                  <a:lnTo>
                    <a:pt x="278206" y="630567"/>
                  </a:lnTo>
                  <a:lnTo>
                    <a:pt x="291401" y="630567"/>
                  </a:lnTo>
                  <a:lnTo>
                    <a:pt x="291401" y="628650"/>
                  </a:lnTo>
                  <a:lnTo>
                    <a:pt x="394462" y="628650"/>
                  </a:lnTo>
                  <a:lnTo>
                    <a:pt x="396367" y="628650"/>
                  </a:lnTo>
                  <a:lnTo>
                    <a:pt x="396367" y="630567"/>
                  </a:lnTo>
                  <a:lnTo>
                    <a:pt x="409562" y="630567"/>
                  </a:lnTo>
                  <a:lnTo>
                    <a:pt x="409562" y="628650"/>
                  </a:lnTo>
                  <a:lnTo>
                    <a:pt x="541959" y="628650"/>
                  </a:lnTo>
                  <a:lnTo>
                    <a:pt x="542226" y="628383"/>
                  </a:lnTo>
                  <a:lnTo>
                    <a:pt x="779614" y="628383"/>
                  </a:lnTo>
                  <a:lnTo>
                    <a:pt x="779614" y="579132"/>
                  </a:lnTo>
                  <a:close/>
                </a:path>
              </a:pathLst>
            </a:custGeom>
            <a:solidFill>
              <a:srgbClr val="201F1D"/>
            </a:solidFill>
          </p:spPr>
          <p:txBody>
            <a:bodyPr wrap="square" lIns="0" tIns="0" rIns="0" bIns="0" rtlCol="0"/>
            <a:lstStyle/>
            <a:p>
              <a:endParaRPr/>
            </a:p>
          </p:txBody>
        </p:sp>
        <p:pic>
          <p:nvPicPr>
            <p:cNvPr id="19" name="object 54">
              <a:extLst>
                <a:ext uri="{FF2B5EF4-FFF2-40B4-BE49-F238E27FC236}">
                  <a16:creationId xmlns:a16="http://schemas.microsoft.com/office/drawing/2014/main" id="{F8E48ECA-2F3B-4933-B525-12856E704ACE}"/>
                </a:ext>
              </a:extLst>
            </p:cNvPr>
            <p:cNvPicPr/>
            <p:nvPr/>
          </p:nvPicPr>
          <p:blipFill>
            <a:blip r:embed="rId4" cstate="print"/>
            <a:stretch>
              <a:fillRect/>
            </a:stretch>
          </p:blipFill>
          <p:spPr>
            <a:xfrm>
              <a:off x="5341452" y="6880618"/>
              <a:ext cx="135118" cy="104065"/>
            </a:xfrm>
            <a:prstGeom prst="rect">
              <a:avLst/>
            </a:prstGeom>
          </p:spPr>
        </p:pic>
        <p:pic>
          <p:nvPicPr>
            <p:cNvPr id="20" name="object 55">
              <a:extLst>
                <a:ext uri="{FF2B5EF4-FFF2-40B4-BE49-F238E27FC236}">
                  <a16:creationId xmlns:a16="http://schemas.microsoft.com/office/drawing/2014/main" id="{3EA90B2F-99EC-464E-B337-041A15E6A87C}"/>
                </a:ext>
              </a:extLst>
            </p:cNvPr>
            <p:cNvPicPr/>
            <p:nvPr/>
          </p:nvPicPr>
          <p:blipFill>
            <a:blip r:embed="rId5" cstate="print"/>
            <a:stretch>
              <a:fillRect/>
            </a:stretch>
          </p:blipFill>
          <p:spPr>
            <a:xfrm>
              <a:off x="5652110" y="6916286"/>
              <a:ext cx="70596" cy="77001"/>
            </a:xfrm>
            <a:prstGeom prst="rect">
              <a:avLst/>
            </a:prstGeom>
          </p:spPr>
        </p:pic>
        <p:sp>
          <p:nvSpPr>
            <p:cNvPr id="21" name="object 56">
              <a:extLst>
                <a:ext uri="{FF2B5EF4-FFF2-40B4-BE49-F238E27FC236}">
                  <a16:creationId xmlns:a16="http://schemas.microsoft.com/office/drawing/2014/main" id="{FC31B812-D45B-48EC-90C0-3C97B93043F1}"/>
                </a:ext>
              </a:extLst>
            </p:cNvPr>
            <p:cNvSpPr/>
            <p:nvPr/>
          </p:nvSpPr>
          <p:spPr>
            <a:xfrm>
              <a:off x="5763302" y="6787922"/>
              <a:ext cx="163830" cy="513080"/>
            </a:xfrm>
            <a:custGeom>
              <a:avLst/>
              <a:gdLst/>
              <a:ahLst/>
              <a:cxnLst/>
              <a:rect l="l" t="t" r="r" b="b"/>
              <a:pathLst>
                <a:path w="163829" h="513079">
                  <a:moveTo>
                    <a:pt x="114590" y="512456"/>
                  </a:moveTo>
                  <a:lnTo>
                    <a:pt x="109591" y="512182"/>
                  </a:lnTo>
                  <a:lnTo>
                    <a:pt x="105772" y="508367"/>
                  </a:lnTo>
                  <a:lnTo>
                    <a:pt x="2234" y="261472"/>
                  </a:lnTo>
                  <a:lnTo>
                    <a:pt x="0" y="258023"/>
                  </a:lnTo>
                  <a:lnTo>
                    <a:pt x="0" y="251741"/>
                  </a:lnTo>
                  <a:lnTo>
                    <a:pt x="2973" y="248221"/>
                  </a:lnTo>
                  <a:lnTo>
                    <a:pt x="151487" y="3050"/>
                  </a:lnTo>
                  <a:lnTo>
                    <a:pt x="155745" y="0"/>
                  </a:lnTo>
                  <a:lnTo>
                    <a:pt x="160492" y="919"/>
                  </a:lnTo>
                  <a:lnTo>
                    <a:pt x="163582" y="4569"/>
                  </a:lnTo>
                  <a:lnTo>
                    <a:pt x="162872" y="9711"/>
                  </a:lnTo>
                  <a:lnTo>
                    <a:pt x="15369" y="253210"/>
                  </a:lnTo>
                  <a:lnTo>
                    <a:pt x="12968" y="253210"/>
                  </a:lnTo>
                  <a:lnTo>
                    <a:pt x="12299" y="258278"/>
                  </a:lnTo>
                  <a:lnTo>
                    <a:pt x="15093" y="258278"/>
                  </a:lnTo>
                  <a:lnTo>
                    <a:pt x="118511" y="504857"/>
                  </a:lnTo>
                  <a:lnTo>
                    <a:pt x="118364" y="509810"/>
                  </a:lnTo>
                  <a:lnTo>
                    <a:pt x="114590" y="512456"/>
                  </a:lnTo>
                  <a:close/>
                </a:path>
                <a:path w="163829" h="513079">
                  <a:moveTo>
                    <a:pt x="12299" y="258278"/>
                  </a:moveTo>
                  <a:lnTo>
                    <a:pt x="12968" y="253210"/>
                  </a:lnTo>
                  <a:lnTo>
                    <a:pt x="13950" y="255552"/>
                  </a:lnTo>
                  <a:lnTo>
                    <a:pt x="12299" y="258278"/>
                  </a:lnTo>
                  <a:close/>
                </a:path>
                <a:path w="163829" h="513079">
                  <a:moveTo>
                    <a:pt x="13950" y="255552"/>
                  </a:moveTo>
                  <a:lnTo>
                    <a:pt x="12968" y="253210"/>
                  </a:lnTo>
                  <a:lnTo>
                    <a:pt x="15369" y="253210"/>
                  </a:lnTo>
                  <a:lnTo>
                    <a:pt x="13950" y="255552"/>
                  </a:lnTo>
                  <a:close/>
                </a:path>
                <a:path w="163829" h="513079">
                  <a:moveTo>
                    <a:pt x="15093" y="258278"/>
                  </a:moveTo>
                  <a:lnTo>
                    <a:pt x="12299" y="258278"/>
                  </a:lnTo>
                  <a:lnTo>
                    <a:pt x="13950" y="255552"/>
                  </a:lnTo>
                  <a:lnTo>
                    <a:pt x="15093" y="258278"/>
                  </a:lnTo>
                  <a:close/>
                </a:path>
              </a:pathLst>
            </a:custGeom>
            <a:solidFill>
              <a:srgbClr val="201F1D"/>
            </a:solidFill>
          </p:spPr>
          <p:txBody>
            <a:bodyPr wrap="square" lIns="0" tIns="0" rIns="0" bIns="0" rtlCol="0"/>
            <a:lstStyle/>
            <a:p>
              <a:endParaRPr/>
            </a:p>
          </p:txBody>
        </p:sp>
        <p:pic>
          <p:nvPicPr>
            <p:cNvPr id="22" name="object 57">
              <a:extLst>
                <a:ext uri="{FF2B5EF4-FFF2-40B4-BE49-F238E27FC236}">
                  <a16:creationId xmlns:a16="http://schemas.microsoft.com/office/drawing/2014/main" id="{6B87A790-5BBF-4A56-9541-9ACB8C562152}"/>
                </a:ext>
              </a:extLst>
            </p:cNvPr>
            <p:cNvPicPr/>
            <p:nvPr/>
          </p:nvPicPr>
          <p:blipFill>
            <a:blip r:embed="rId6" cstate="print"/>
            <a:stretch>
              <a:fillRect/>
            </a:stretch>
          </p:blipFill>
          <p:spPr>
            <a:xfrm>
              <a:off x="5875444" y="6694977"/>
              <a:ext cx="201901" cy="198661"/>
            </a:xfrm>
            <a:prstGeom prst="rect">
              <a:avLst/>
            </a:prstGeom>
          </p:spPr>
        </p:pic>
        <p:sp>
          <p:nvSpPr>
            <p:cNvPr id="23" name="object 58">
              <a:extLst>
                <a:ext uri="{FF2B5EF4-FFF2-40B4-BE49-F238E27FC236}">
                  <a16:creationId xmlns:a16="http://schemas.microsoft.com/office/drawing/2014/main" id="{8E30CF5C-EE42-4090-95DD-8F55B8E60E50}"/>
                </a:ext>
              </a:extLst>
            </p:cNvPr>
            <p:cNvSpPr/>
            <p:nvPr/>
          </p:nvSpPr>
          <p:spPr>
            <a:xfrm>
              <a:off x="6774502" y="6480724"/>
              <a:ext cx="255904" cy="243204"/>
            </a:xfrm>
            <a:custGeom>
              <a:avLst/>
              <a:gdLst/>
              <a:ahLst/>
              <a:cxnLst/>
              <a:rect l="l" t="t" r="r" b="b"/>
              <a:pathLst>
                <a:path w="255904" h="243204">
                  <a:moveTo>
                    <a:pt x="255689" y="243128"/>
                  </a:moveTo>
                  <a:lnTo>
                    <a:pt x="0" y="243128"/>
                  </a:lnTo>
                  <a:lnTo>
                    <a:pt x="30305" y="24455"/>
                  </a:lnTo>
                  <a:lnTo>
                    <a:pt x="32443" y="14935"/>
                  </a:lnTo>
                  <a:lnTo>
                    <a:pt x="38270" y="7161"/>
                  </a:lnTo>
                  <a:lnTo>
                    <a:pt x="46903" y="1921"/>
                  </a:lnTo>
                  <a:lnTo>
                    <a:pt x="57462" y="0"/>
                  </a:lnTo>
                  <a:lnTo>
                    <a:pt x="198190" y="0"/>
                  </a:lnTo>
                  <a:lnTo>
                    <a:pt x="255689" y="243128"/>
                  </a:lnTo>
                  <a:close/>
                </a:path>
              </a:pathLst>
            </a:custGeom>
            <a:solidFill>
              <a:srgbClr val="F7A64A"/>
            </a:solidFill>
          </p:spPr>
          <p:txBody>
            <a:bodyPr wrap="square" lIns="0" tIns="0" rIns="0" bIns="0" rtlCol="0"/>
            <a:lstStyle/>
            <a:p>
              <a:endParaRPr/>
            </a:p>
          </p:txBody>
        </p:sp>
        <p:sp>
          <p:nvSpPr>
            <p:cNvPr id="24" name="object 59">
              <a:extLst>
                <a:ext uri="{FF2B5EF4-FFF2-40B4-BE49-F238E27FC236}">
                  <a16:creationId xmlns:a16="http://schemas.microsoft.com/office/drawing/2014/main" id="{3341922E-D60B-4D19-AF51-14E118F9778F}"/>
                </a:ext>
              </a:extLst>
            </p:cNvPr>
            <p:cNvSpPr/>
            <p:nvPr/>
          </p:nvSpPr>
          <p:spPr>
            <a:xfrm>
              <a:off x="6956625" y="6538253"/>
              <a:ext cx="45720" cy="163830"/>
            </a:xfrm>
            <a:custGeom>
              <a:avLst/>
              <a:gdLst/>
              <a:ahLst/>
              <a:cxnLst/>
              <a:rect l="l" t="t" r="r" b="b"/>
              <a:pathLst>
                <a:path w="45720" h="163829">
                  <a:moveTo>
                    <a:pt x="0" y="163536"/>
                  </a:moveTo>
                  <a:lnTo>
                    <a:pt x="45567" y="163536"/>
                  </a:lnTo>
                  <a:lnTo>
                    <a:pt x="22911" y="0"/>
                  </a:lnTo>
                </a:path>
              </a:pathLst>
            </a:custGeom>
            <a:ln w="5550">
              <a:solidFill>
                <a:srgbClr val="FAC260"/>
              </a:solidFill>
            </a:ln>
          </p:spPr>
          <p:txBody>
            <a:bodyPr wrap="square" lIns="0" tIns="0" rIns="0" bIns="0" rtlCol="0"/>
            <a:lstStyle/>
            <a:p>
              <a:endParaRPr/>
            </a:p>
          </p:txBody>
        </p:sp>
        <p:sp>
          <p:nvSpPr>
            <p:cNvPr id="25" name="object 60">
              <a:extLst>
                <a:ext uri="{FF2B5EF4-FFF2-40B4-BE49-F238E27FC236}">
                  <a16:creationId xmlns:a16="http://schemas.microsoft.com/office/drawing/2014/main" id="{35DA1EAD-C630-4184-B6A8-6D6142B33E2B}"/>
                </a:ext>
              </a:extLst>
            </p:cNvPr>
            <p:cNvSpPr/>
            <p:nvPr/>
          </p:nvSpPr>
          <p:spPr>
            <a:xfrm>
              <a:off x="6902347" y="6723852"/>
              <a:ext cx="0" cy="556260"/>
            </a:xfrm>
            <a:custGeom>
              <a:avLst/>
              <a:gdLst/>
              <a:ahLst/>
              <a:cxnLst/>
              <a:rect l="l" t="t" r="r" b="b"/>
              <a:pathLst>
                <a:path h="556259">
                  <a:moveTo>
                    <a:pt x="0" y="0"/>
                  </a:moveTo>
                  <a:lnTo>
                    <a:pt x="0" y="555877"/>
                  </a:lnTo>
                </a:path>
              </a:pathLst>
            </a:custGeom>
            <a:ln w="19423">
              <a:solidFill>
                <a:srgbClr val="95A6AF"/>
              </a:solidFill>
            </a:ln>
          </p:spPr>
          <p:txBody>
            <a:bodyPr wrap="square" lIns="0" tIns="0" rIns="0" bIns="0" rtlCol="0"/>
            <a:lstStyle/>
            <a:p>
              <a:endParaRPr/>
            </a:p>
          </p:txBody>
        </p:sp>
        <p:sp>
          <p:nvSpPr>
            <p:cNvPr id="26" name="object 61">
              <a:extLst>
                <a:ext uri="{FF2B5EF4-FFF2-40B4-BE49-F238E27FC236}">
                  <a16:creationId xmlns:a16="http://schemas.microsoft.com/office/drawing/2014/main" id="{91EB9C3E-01F1-4B60-9EEC-BFA686F17CBE}"/>
                </a:ext>
              </a:extLst>
            </p:cNvPr>
            <p:cNvSpPr/>
            <p:nvPr/>
          </p:nvSpPr>
          <p:spPr>
            <a:xfrm>
              <a:off x="6840931" y="6723852"/>
              <a:ext cx="0" cy="74295"/>
            </a:xfrm>
            <a:custGeom>
              <a:avLst/>
              <a:gdLst/>
              <a:ahLst/>
              <a:cxnLst/>
              <a:rect l="l" t="t" r="r" b="b"/>
              <a:pathLst>
                <a:path h="74295">
                  <a:moveTo>
                    <a:pt x="0" y="0"/>
                  </a:moveTo>
                  <a:lnTo>
                    <a:pt x="0" y="74041"/>
                  </a:lnTo>
                </a:path>
              </a:pathLst>
            </a:custGeom>
            <a:ln w="6342">
              <a:solidFill>
                <a:srgbClr val="95A6AF"/>
              </a:solidFill>
            </a:ln>
          </p:spPr>
          <p:txBody>
            <a:bodyPr wrap="square" lIns="0" tIns="0" rIns="0" bIns="0" rtlCol="0"/>
            <a:lstStyle/>
            <a:p>
              <a:endParaRPr/>
            </a:p>
          </p:txBody>
        </p:sp>
        <p:sp>
          <p:nvSpPr>
            <p:cNvPr id="27" name="object 62">
              <a:extLst>
                <a:ext uri="{FF2B5EF4-FFF2-40B4-BE49-F238E27FC236}">
                  <a16:creationId xmlns:a16="http://schemas.microsoft.com/office/drawing/2014/main" id="{9A55EFF2-3F51-46AC-A34A-E56E74E1A745}"/>
                </a:ext>
              </a:extLst>
            </p:cNvPr>
            <p:cNvSpPr/>
            <p:nvPr/>
          </p:nvSpPr>
          <p:spPr>
            <a:xfrm>
              <a:off x="6828560" y="6782255"/>
              <a:ext cx="25400" cy="25400"/>
            </a:xfrm>
            <a:custGeom>
              <a:avLst/>
              <a:gdLst/>
              <a:ahLst/>
              <a:cxnLst/>
              <a:rect l="l" t="t" r="r" b="b"/>
              <a:pathLst>
                <a:path w="25400" h="25400">
                  <a:moveTo>
                    <a:pt x="19215" y="24851"/>
                  </a:moveTo>
                  <a:lnTo>
                    <a:pt x="5526" y="24851"/>
                  </a:lnTo>
                  <a:lnTo>
                    <a:pt x="0" y="19308"/>
                  </a:lnTo>
                  <a:lnTo>
                    <a:pt x="0" y="5579"/>
                  </a:lnTo>
                  <a:lnTo>
                    <a:pt x="5526" y="0"/>
                  </a:lnTo>
                  <a:lnTo>
                    <a:pt x="19215" y="0"/>
                  </a:lnTo>
                  <a:lnTo>
                    <a:pt x="24778" y="5579"/>
                  </a:lnTo>
                  <a:lnTo>
                    <a:pt x="24778" y="12444"/>
                  </a:lnTo>
                  <a:lnTo>
                    <a:pt x="24778" y="19308"/>
                  </a:lnTo>
                  <a:lnTo>
                    <a:pt x="19215" y="24851"/>
                  </a:lnTo>
                  <a:close/>
                </a:path>
              </a:pathLst>
            </a:custGeom>
            <a:solidFill>
              <a:srgbClr val="95A6AF"/>
            </a:solidFill>
          </p:spPr>
          <p:txBody>
            <a:bodyPr wrap="square" lIns="0" tIns="0" rIns="0" bIns="0" rtlCol="0"/>
            <a:lstStyle/>
            <a:p>
              <a:endParaRPr/>
            </a:p>
          </p:txBody>
        </p:sp>
        <p:pic>
          <p:nvPicPr>
            <p:cNvPr id="28" name="object 63">
              <a:extLst>
                <a:ext uri="{FF2B5EF4-FFF2-40B4-BE49-F238E27FC236}">
                  <a16:creationId xmlns:a16="http://schemas.microsoft.com/office/drawing/2014/main" id="{FC53CF84-E4B9-4220-BA12-4E42A410FC9A}"/>
                </a:ext>
              </a:extLst>
            </p:cNvPr>
            <p:cNvPicPr/>
            <p:nvPr/>
          </p:nvPicPr>
          <p:blipFill>
            <a:blip r:embed="rId7" cstate="print"/>
            <a:stretch>
              <a:fillRect/>
            </a:stretch>
          </p:blipFill>
          <p:spPr>
            <a:xfrm>
              <a:off x="6816702" y="7226502"/>
              <a:ext cx="171435" cy="91881"/>
            </a:xfrm>
            <a:prstGeom prst="rect">
              <a:avLst/>
            </a:prstGeom>
          </p:spPr>
        </p:pic>
        <p:sp>
          <p:nvSpPr>
            <p:cNvPr id="29" name="object 64">
              <a:extLst>
                <a:ext uri="{FF2B5EF4-FFF2-40B4-BE49-F238E27FC236}">
                  <a16:creationId xmlns:a16="http://schemas.microsoft.com/office/drawing/2014/main" id="{62735D33-5862-4361-91EB-AFFD0AE7DD45}"/>
                </a:ext>
              </a:extLst>
            </p:cNvPr>
            <p:cNvSpPr/>
            <p:nvPr/>
          </p:nvSpPr>
          <p:spPr>
            <a:xfrm>
              <a:off x="6277356" y="7271333"/>
              <a:ext cx="495300" cy="47625"/>
            </a:xfrm>
            <a:custGeom>
              <a:avLst/>
              <a:gdLst/>
              <a:ahLst/>
              <a:cxnLst/>
              <a:rect l="l" t="t" r="r" b="b"/>
              <a:pathLst>
                <a:path w="495300" h="47625">
                  <a:moveTo>
                    <a:pt x="44170" y="4406"/>
                  </a:moveTo>
                  <a:lnTo>
                    <a:pt x="39522" y="0"/>
                  </a:lnTo>
                  <a:lnTo>
                    <a:pt x="4648" y="0"/>
                  </a:lnTo>
                  <a:lnTo>
                    <a:pt x="0" y="4406"/>
                  </a:lnTo>
                  <a:lnTo>
                    <a:pt x="0" y="42646"/>
                  </a:lnTo>
                  <a:lnTo>
                    <a:pt x="4648" y="47053"/>
                  </a:lnTo>
                  <a:lnTo>
                    <a:pt x="10350" y="47053"/>
                  </a:lnTo>
                  <a:lnTo>
                    <a:pt x="39522" y="47053"/>
                  </a:lnTo>
                  <a:lnTo>
                    <a:pt x="44170" y="42646"/>
                  </a:lnTo>
                  <a:lnTo>
                    <a:pt x="44170" y="4406"/>
                  </a:lnTo>
                  <a:close/>
                </a:path>
                <a:path w="495300" h="47625">
                  <a:moveTo>
                    <a:pt x="494728" y="4406"/>
                  </a:moveTo>
                  <a:lnTo>
                    <a:pt x="490080" y="0"/>
                  </a:lnTo>
                  <a:lnTo>
                    <a:pt x="455193" y="0"/>
                  </a:lnTo>
                  <a:lnTo>
                    <a:pt x="450545" y="4406"/>
                  </a:lnTo>
                  <a:lnTo>
                    <a:pt x="450545" y="42646"/>
                  </a:lnTo>
                  <a:lnTo>
                    <a:pt x="455193" y="47053"/>
                  </a:lnTo>
                  <a:lnTo>
                    <a:pt x="460908" y="47053"/>
                  </a:lnTo>
                  <a:lnTo>
                    <a:pt x="490080" y="47053"/>
                  </a:lnTo>
                  <a:lnTo>
                    <a:pt x="494728" y="42646"/>
                  </a:lnTo>
                  <a:lnTo>
                    <a:pt x="494728" y="4406"/>
                  </a:lnTo>
                  <a:close/>
                </a:path>
              </a:pathLst>
            </a:custGeom>
            <a:solidFill>
              <a:srgbClr val="95A6AF"/>
            </a:solidFill>
          </p:spPr>
          <p:txBody>
            <a:bodyPr wrap="square" lIns="0" tIns="0" rIns="0" bIns="0" rtlCol="0"/>
            <a:lstStyle/>
            <a:p>
              <a:endParaRPr/>
            </a:p>
          </p:txBody>
        </p:sp>
        <p:sp>
          <p:nvSpPr>
            <p:cNvPr id="30" name="object 65">
              <a:extLst>
                <a:ext uri="{FF2B5EF4-FFF2-40B4-BE49-F238E27FC236}">
                  <a16:creationId xmlns:a16="http://schemas.microsoft.com/office/drawing/2014/main" id="{8F63506C-8A50-46E3-BCFA-C1E0CFD9EA03}"/>
                </a:ext>
              </a:extLst>
            </p:cNvPr>
            <p:cNvSpPr/>
            <p:nvPr/>
          </p:nvSpPr>
          <p:spPr>
            <a:xfrm>
              <a:off x="6321354" y="6763167"/>
              <a:ext cx="407034" cy="421005"/>
            </a:xfrm>
            <a:custGeom>
              <a:avLst/>
              <a:gdLst/>
              <a:ahLst/>
              <a:cxnLst/>
              <a:rect l="l" t="t" r="r" b="b"/>
              <a:pathLst>
                <a:path w="407034" h="421004">
                  <a:moveTo>
                    <a:pt x="316921" y="420753"/>
                  </a:moveTo>
                  <a:lnTo>
                    <a:pt x="89634" y="420753"/>
                  </a:lnTo>
                  <a:lnTo>
                    <a:pt x="54737" y="414193"/>
                  </a:lnTo>
                  <a:lnTo>
                    <a:pt x="26246" y="396305"/>
                  </a:lnTo>
                  <a:lnTo>
                    <a:pt x="7041" y="369772"/>
                  </a:lnTo>
                  <a:lnTo>
                    <a:pt x="0" y="337278"/>
                  </a:lnTo>
                  <a:lnTo>
                    <a:pt x="0" y="83511"/>
                  </a:lnTo>
                  <a:lnTo>
                    <a:pt x="7041" y="50996"/>
                  </a:lnTo>
                  <a:lnTo>
                    <a:pt x="26246" y="24452"/>
                  </a:lnTo>
                  <a:lnTo>
                    <a:pt x="54737" y="6559"/>
                  </a:lnTo>
                  <a:lnTo>
                    <a:pt x="89634" y="0"/>
                  </a:lnTo>
                  <a:lnTo>
                    <a:pt x="316921" y="0"/>
                  </a:lnTo>
                  <a:lnTo>
                    <a:pt x="351803" y="6559"/>
                  </a:lnTo>
                  <a:lnTo>
                    <a:pt x="380295" y="24452"/>
                  </a:lnTo>
                  <a:lnTo>
                    <a:pt x="399509" y="50996"/>
                  </a:lnTo>
                  <a:lnTo>
                    <a:pt x="406555" y="83511"/>
                  </a:lnTo>
                  <a:lnTo>
                    <a:pt x="406555" y="337278"/>
                  </a:lnTo>
                  <a:lnTo>
                    <a:pt x="399509" y="369772"/>
                  </a:lnTo>
                  <a:lnTo>
                    <a:pt x="380295" y="396305"/>
                  </a:lnTo>
                  <a:lnTo>
                    <a:pt x="351802" y="414193"/>
                  </a:lnTo>
                  <a:lnTo>
                    <a:pt x="316921" y="420753"/>
                  </a:lnTo>
                  <a:close/>
                </a:path>
              </a:pathLst>
            </a:custGeom>
            <a:solidFill>
              <a:srgbClr val="03989D"/>
            </a:solidFill>
          </p:spPr>
          <p:txBody>
            <a:bodyPr wrap="square" lIns="0" tIns="0" rIns="0" bIns="0" rtlCol="0"/>
            <a:lstStyle/>
            <a:p>
              <a:endParaRPr/>
            </a:p>
          </p:txBody>
        </p:sp>
        <p:sp>
          <p:nvSpPr>
            <p:cNvPr id="31" name="object 66">
              <a:extLst>
                <a:ext uri="{FF2B5EF4-FFF2-40B4-BE49-F238E27FC236}">
                  <a16:creationId xmlns:a16="http://schemas.microsoft.com/office/drawing/2014/main" id="{D15A5E52-2CA2-4F89-B548-0F3517E6793A}"/>
                </a:ext>
              </a:extLst>
            </p:cNvPr>
            <p:cNvSpPr/>
            <p:nvPr/>
          </p:nvSpPr>
          <p:spPr>
            <a:xfrm>
              <a:off x="6351476" y="7074272"/>
              <a:ext cx="347980" cy="92710"/>
            </a:xfrm>
            <a:custGeom>
              <a:avLst/>
              <a:gdLst/>
              <a:ahLst/>
              <a:cxnLst/>
              <a:rect l="l" t="t" r="r" b="b"/>
              <a:pathLst>
                <a:path w="347979" h="92709">
                  <a:moveTo>
                    <a:pt x="347446" y="92395"/>
                  </a:moveTo>
                  <a:lnTo>
                    <a:pt x="0" y="92395"/>
                  </a:lnTo>
                  <a:lnTo>
                    <a:pt x="0" y="50988"/>
                  </a:lnTo>
                  <a:lnTo>
                    <a:pt x="6019" y="25118"/>
                  </a:lnTo>
                  <a:lnTo>
                    <a:pt x="22435" y="9580"/>
                  </a:lnTo>
                  <a:lnTo>
                    <a:pt x="46785" y="1999"/>
                  </a:lnTo>
                  <a:lnTo>
                    <a:pt x="76604" y="0"/>
                  </a:lnTo>
                  <a:lnTo>
                    <a:pt x="270842" y="0"/>
                  </a:lnTo>
                  <a:lnTo>
                    <a:pt x="300661" y="1999"/>
                  </a:lnTo>
                  <a:lnTo>
                    <a:pt x="325010" y="9580"/>
                  </a:lnTo>
                  <a:lnTo>
                    <a:pt x="341426" y="25119"/>
                  </a:lnTo>
                  <a:lnTo>
                    <a:pt x="347446" y="50988"/>
                  </a:lnTo>
                  <a:lnTo>
                    <a:pt x="347446" y="92395"/>
                  </a:lnTo>
                  <a:close/>
                </a:path>
              </a:pathLst>
            </a:custGeom>
            <a:solidFill>
              <a:srgbClr val="0D3758"/>
            </a:solidFill>
          </p:spPr>
          <p:txBody>
            <a:bodyPr wrap="square" lIns="0" tIns="0" rIns="0" bIns="0" rtlCol="0"/>
            <a:lstStyle/>
            <a:p>
              <a:endParaRPr/>
            </a:p>
          </p:txBody>
        </p:sp>
        <p:sp>
          <p:nvSpPr>
            <p:cNvPr id="32" name="object 67">
              <a:extLst>
                <a:ext uri="{FF2B5EF4-FFF2-40B4-BE49-F238E27FC236}">
                  <a16:creationId xmlns:a16="http://schemas.microsoft.com/office/drawing/2014/main" id="{24813E6A-405D-4CA3-BB87-51393ADB9E1B}"/>
                </a:ext>
              </a:extLst>
            </p:cNvPr>
            <p:cNvSpPr/>
            <p:nvPr/>
          </p:nvSpPr>
          <p:spPr>
            <a:xfrm>
              <a:off x="6279922" y="7149488"/>
              <a:ext cx="490220" cy="138430"/>
            </a:xfrm>
            <a:custGeom>
              <a:avLst/>
              <a:gdLst/>
              <a:ahLst/>
              <a:cxnLst/>
              <a:rect l="l" t="t" r="r" b="b"/>
              <a:pathLst>
                <a:path w="490220" h="138429">
                  <a:moveTo>
                    <a:pt x="450146" y="138097"/>
                  </a:moveTo>
                  <a:lnTo>
                    <a:pt x="39857" y="138097"/>
                  </a:lnTo>
                  <a:lnTo>
                    <a:pt x="24334" y="134766"/>
                  </a:lnTo>
                  <a:lnTo>
                    <a:pt x="11666" y="125685"/>
                  </a:lnTo>
                  <a:lnTo>
                    <a:pt x="3129" y="112219"/>
                  </a:lnTo>
                  <a:lnTo>
                    <a:pt x="0" y="95735"/>
                  </a:lnTo>
                  <a:lnTo>
                    <a:pt x="0" y="42361"/>
                  </a:lnTo>
                  <a:lnTo>
                    <a:pt x="3129" y="25877"/>
                  </a:lnTo>
                  <a:lnTo>
                    <a:pt x="11666" y="12412"/>
                  </a:lnTo>
                  <a:lnTo>
                    <a:pt x="24334" y="3330"/>
                  </a:lnTo>
                  <a:lnTo>
                    <a:pt x="39857" y="0"/>
                  </a:lnTo>
                  <a:lnTo>
                    <a:pt x="450146" y="0"/>
                  </a:lnTo>
                  <a:lnTo>
                    <a:pt x="465654" y="3330"/>
                  </a:lnTo>
                  <a:lnTo>
                    <a:pt x="478324" y="12412"/>
                  </a:lnTo>
                  <a:lnTo>
                    <a:pt x="486870" y="25877"/>
                  </a:lnTo>
                  <a:lnTo>
                    <a:pt x="490004" y="42361"/>
                  </a:lnTo>
                  <a:lnTo>
                    <a:pt x="490004" y="95735"/>
                  </a:lnTo>
                  <a:lnTo>
                    <a:pt x="486870" y="112219"/>
                  </a:lnTo>
                  <a:lnTo>
                    <a:pt x="478324" y="125685"/>
                  </a:lnTo>
                  <a:lnTo>
                    <a:pt x="465654" y="134766"/>
                  </a:lnTo>
                  <a:lnTo>
                    <a:pt x="450146" y="138097"/>
                  </a:lnTo>
                  <a:close/>
                </a:path>
              </a:pathLst>
            </a:custGeom>
            <a:solidFill>
              <a:srgbClr val="03989D"/>
            </a:solidFill>
          </p:spPr>
          <p:txBody>
            <a:bodyPr wrap="square" lIns="0" tIns="0" rIns="0" bIns="0" rtlCol="0"/>
            <a:lstStyle/>
            <a:p>
              <a:endParaRPr/>
            </a:p>
          </p:txBody>
        </p:sp>
        <p:sp>
          <p:nvSpPr>
            <p:cNvPr id="33" name="object 68">
              <a:extLst>
                <a:ext uri="{FF2B5EF4-FFF2-40B4-BE49-F238E27FC236}">
                  <a16:creationId xmlns:a16="http://schemas.microsoft.com/office/drawing/2014/main" id="{AD7BD882-DE35-4B8D-B7D0-232339022390}"/>
                </a:ext>
              </a:extLst>
            </p:cNvPr>
            <p:cNvSpPr/>
            <p:nvPr/>
          </p:nvSpPr>
          <p:spPr>
            <a:xfrm>
              <a:off x="6249276" y="6962202"/>
              <a:ext cx="551815" cy="325755"/>
            </a:xfrm>
            <a:custGeom>
              <a:avLst/>
              <a:gdLst/>
              <a:ahLst/>
              <a:cxnLst/>
              <a:rect l="l" t="t" r="r" b="b"/>
              <a:pathLst>
                <a:path w="551815" h="325754">
                  <a:moveTo>
                    <a:pt x="102196" y="22733"/>
                  </a:moveTo>
                  <a:lnTo>
                    <a:pt x="100304" y="13881"/>
                  </a:lnTo>
                  <a:lnTo>
                    <a:pt x="95161" y="6654"/>
                  </a:lnTo>
                  <a:lnTo>
                    <a:pt x="87541" y="1790"/>
                  </a:lnTo>
                  <a:lnTo>
                    <a:pt x="78219" y="0"/>
                  </a:lnTo>
                  <a:lnTo>
                    <a:pt x="23977" y="0"/>
                  </a:lnTo>
                  <a:lnTo>
                    <a:pt x="14655" y="1790"/>
                  </a:lnTo>
                  <a:lnTo>
                    <a:pt x="7035" y="6654"/>
                  </a:lnTo>
                  <a:lnTo>
                    <a:pt x="1892" y="13881"/>
                  </a:lnTo>
                  <a:lnTo>
                    <a:pt x="0" y="22733"/>
                  </a:lnTo>
                  <a:lnTo>
                    <a:pt x="0" y="302666"/>
                  </a:lnTo>
                  <a:lnTo>
                    <a:pt x="1892" y="311518"/>
                  </a:lnTo>
                  <a:lnTo>
                    <a:pt x="7035" y="318731"/>
                  </a:lnTo>
                  <a:lnTo>
                    <a:pt x="14655" y="323608"/>
                  </a:lnTo>
                  <a:lnTo>
                    <a:pt x="23977" y="325386"/>
                  </a:lnTo>
                  <a:lnTo>
                    <a:pt x="78219" y="325386"/>
                  </a:lnTo>
                  <a:lnTo>
                    <a:pt x="87541" y="323608"/>
                  </a:lnTo>
                  <a:lnTo>
                    <a:pt x="95161" y="318731"/>
                  </a:lnTo>
                  <a:lnTo>
                    <a:pt x="100304" y="311518"/>
                  </a:lnTo>
                  <a:lnTo>
                    <a:pt x="102196" y="302666"/>
                  </a:lnTo>
                  <a:lnTo>
                    <a:pt x="102196" y="22733"/>
                  </a:lnTo>
                  <a:close/>
                </a:path>
                <a:path w="551815" h="325754">
                  <a:moveTo>
                    <a:pt x="551789" y="22733"/>
                  </a:moveTo>
                  <a:lnTo>
                    <a:pt x="549910" y="13881"/>
                  </a:lnTo>
                  <a:lnTo>
                    <a:pt x="544779" y="6654"/>
                  </a:lnTo>
                  <a:lnTo>
                    <a:pt x="537159" y="1790"/>
                  </a:lnTo>
                  <a:lnTo>
                    <a:pt x="527812" y="0"/>
                  </a:lnTo>
                  <a:lnTo>
                    <a:pt x="473608" y="0"/>
                  </a:lnTo>
                  <a:lnTo>
                    <a:pt x="464273" y="1790"/>
                  </a:lnTo>
                  <a:lnTo>
                    <a:pt x="456653" y="6654"/>
                  </a:lnTo>
                  <a:lnTo>
                    <a:pt x="451523" y="13881"/>
                  </a:lnTo>
                  <a:lnTo>
                    <a:pt x="449643" y="22733"/>
                  </a:lnTo>
                  <a:lnTo>
                    <a:pt x="449643" y="302666"/>
                  </a:lnTo>
                  <a:lnTo>
                    <a:pt x="451523" y="311518"/>
                  </a:lnTo>
                  <a:lnTo>
                    <a:pt x="456653" y="318731"/>
                  </a:lnTo>
                  <a:lnTo>
                    <a:pt x="464273" y="323608"/>
                  </a:lnTo>
                  <a:lnTo>
                    <a:pt x="473608" y="325386"/>
                  </a:lnTo>
                  <a:lnTo>
                    <a:pt x="527812" y="325386"/>
                  </a:lnTo>
                  <a:lnTo>
                    <a:pt x="537159" y="323608"/>
                  </a:lnTo>
                  <a:lnTo>
                    <a:pt x="544779" y="318731"/>
                  </a:lnTo>
                  <a:lnTo>
                    <a:pt x="549910" y="311518"/>
                  </a:lnTo>
                  <a:lnTo>
                    <a:pt x="551789" y="302666"/>
                  </a:lnTo>
                  <a:lnTo>
                    <a:pt x="551789" y="22733"/>
                  </a:lnTo>
                  <a:close/>
                </a:path>
              </a:pathLst>
            </a:custGeom>
            <a:solidFill>
              <a:srgbClr val="0D3758"/>
            </a:solidFill>
          </p:spPr>
          <p:txBody>
            <a:bodyPr wrap="square" lIns="0" tIns="0" rIns="0" bIns="0" rtlCol="0"/>
            <a:lstStyle/>
            <a:p>
              <a:endParaRPr/>
            </a:p>
          </p:txBody>
        </p:sp>
        <p:sp>
          <p:nvSpPr>
            <p:cNvPr id="34" name="object 69">
              <a:extLst>
                <a:ext uri="{FF2B5EF4-FFF2-40B4-BE49-F238E27FC236}">
                  <a16:creationId xmlns:a16="http://schemas.microsoft.com/office/drawing/2014/main" id="{D13DE4A9-F61B-4BEE-AB51-E670BE658F78}"/>
                </a:ext>
              </a:extLst>
            </p:cNvPr>
            <p:cNvSpPr/>
            <p:nvPr/>
          </p:nvSpPr>
          <p:spPr>
            <a:xfrm>
              <a:off x="6409451" y="6825791"/>
              <a:ext cx="201930" cy="147955"/>
            </a:xfrm>
            <a:custGeom>
              <a:avLst/>
              <a:gdLst/>
              <a:ahLst/>
              <a:cxnLst/>
              <a:rect l="l" t="t" r="r" b="b"/>
              <a:pathLst>
                <a:path w="201929" h="147954">
                  <a:moveTo>
                    <a:pt x="20825" y="0"/>
                  </a:moveTo>
                  <a:lnTo>
                    <a:pt x="20825" y="41774"/>
                  </a:lnTo>
                </a:path>
                <a:path w="201929" h="147954">
                  <a:moveTo>
                    <a:pt x="41614" y="20887"/>
                  </a:moveTo>
                  <a:lnTo>
                    <a:pt x="0" y="20887"/>
                  </a:lnTo>
                </a:path>
                <a:path w="201929" h="147954">
                  <a:moveTo>
                    <a:pt x="180549" y="0"/>
                  </a:moveTo>
                  <a:lnTo>
                    <a:pt x="180549" y="41774"/>
                  </a:lnTo>
                </a:path>
                <a:path w="201929" h="147954">
                  <a:moveTo>
                    <a:pt x="201374" y="20887"/>
                  </a:moveTo>
                  <a:lnTo>
                    <a:pt x="159723" y="20887"/>
                  </a:lnTo>
                </a:path>
                <a:path w="201929" h="147954">
                  <a:moveTo>
                    <a:pt x="20825" y="106014"/>
                  </a:moveTo>
                  <a:lnTo>
                    <a:pt x="20825" y="147751"/>
                  </a:lnTo>
                </a:path>
                <a:path w="201929" h="147954">
                  <a:moveTo>
                    <a:pt x="41614" y="126864"/>
                  </a:moveTo>
                  <a:lnTo>
                    <a:pt x="0" y="126864"/>
                  </a:lnTo>
                </a:path>
                <a:path w="201929" h="147954">
                  <a:moveTo>
                    <a:pt x="180549" y="106014"/>
                  </a:moveTo>
                  <a:lnTo>
                    <a:pt x="180549" y="147751"/>
                  </a:lnTo>
                </a:path>
                <a:path w="201929" h="147954">
                  <a:moveTo>
                    <a:pt x="201374" y="126864"/>
                  </a:moveTo>
                  <a:lnTo>
                    <a:pt x="159723" y="126864"/>
                  </a:lnTo>
                </a:path>
              </a:pathLst>
            </a:custGeom>
            <a:ln w="8339">
              <a:solidFill>
                <a:srgbClr val="BE3B40"/>
              </a:solidFill>
            </a:ln>
          </p:spPr>
          <p:txBody>
            <a:bodyPr wrap="square" lIns="0" tIns="0" rIns="0" bIns="0" rtlCol="0"/>
            <a:lstStyle/>
            <a:p>
              <a:endParaRPr/>
            </a:p>
          </p:txBody>
        </p:sp>
      </p:grpSp>
      <p:sp>
        <p:nvSpPr>
          <p:cNvPr id="35" name="object 85">
            <a:extLst>
              <a:ext uri="{FF2B5EF4-FFF2-40B4-BE49-F238E27FC236}">
                <a16:creationId xmlns:a16="http://schemas.microsoft.com/office/drawing/2014/main" id="{8DD2573D-2267-46F6-9415-C39889105197}"/>
              </a:ext>
            </a:extLst>
          </p:cNvPr>
          <p:cNvSpPr txBox="1"/>
          <p:nvPr/>
        </p:nvSpPr>
        <p:spPr>
          <a:xfrm>
            <a:off x="2327412" y="7021370"/>
            <a:ext cx="5310852" cy="2229906"/>
          </a:xfrm>
          <a:prstGeom prst="rect">
            <a:avLst/>
          </a:prstGeom>
        </p:spPr>
        <p:txBody>
          <a:bodyPr vert="horz" wrap="square" lIns="0" tIns="12700" rIns="0" bIns="0" rtlCol="0">
            <a:spAutoFit/>
          </a:bodyPr>
          <a:lstStyle/>
          <a:p>
            <a:pPr marL="12700" marR="5080" algn="ctr">
              <a:lnSpc>
                <a:spcPct val="114599"/>
              </a:lnSpc>
              <a:spcBef>
                <a:spcPts val="100"/>
              </a:spcBef>
            </a:pPr>
            <a:r>
              <a:rPr sz="3200" spc="-25" dirty="0">
                <a:latin typeface="Arial"/>
                <a:cs typeface="Arial"/>
              </a:rPr>
              <a:t>Have</a:t>
            </a:r>
            <a:r>
              <a:rPr sz="3200" spc="-40" dirty="0">
                <a:latin typeface="Arial"/>
                <a:cs typeface="Arial"/>
              </a:rPr>
              <a:t> </a:t>
            </a:r>
            <a:r>
              <a:rPr sz="3200" spc="-35" dirty="0">
                <a:latin typeface="Arial"/>
                <a:cs typeface="Arial"/>
              </a:rPr>
              <a:t>a </a:t>
            </a:r>
            <a:r>
              <a:rPr sz="3200" spc="10" dirty="0">
                <a:latin typeface="Arial"/>
                <a:cs typeface="Arial"/>
              </a:rPr>
              <a:t>consistent</a:t>
            </a:r>
            <a:r>
              <a:rPr sz="3200" spc="-40" dirty="0">
                <a:latin typeface="Arial"/>
                <a:cs typeface="Arial"/>
              </a:rPr>
              <a:t> </a:t>
            </a:r>
            <a:r>
              <a:rPr sz="3200" spc="10" dirty="0">
                <a:latin typeface="Arial"/>
                <a:cs typeface="Arial"/>
              </a:rPr>
              <a:t>study </a:t>
            </a:r>
            <a:r>
              <a:rPr sz="3200" spc="-315" dirty="0">
                <a:latin typeface="Arial"/>
                <a:cs typeface="Arial"/>
              </a:rPr>
              <a:t> </a:t>
            </a:r>
            <a:r>
              <a:rPr sz="3200" spc="-20" dirty="0">
                <a:latin typeface="Arial"/>
                <a:cs typeface="Arial"/>
              </a:rPr>
              <a:t>space. </a:t>
            </a:r>
            <a:r>
              <a:rPr sz="3200" spc="-25" dirty="0">
                <a:latin typeface="Arial"/>
                <a:cs typeface="Arial"/>
              </a:rPr>
              <a:t>Have </a:t>
            </a:r>
            <a:r>
              <a:rPr sz="3200" spc="-10" dirty="0">
                <a:latin typeface="Arial"/>
                <a:cs typeface="Arial"/>
              </a:rPr>
              <a:t>all </a:t>
            </a:r>
            <a:r>
              <a:rPr sz="3200" spc="20" dirty="0">
                <a:latin typeface="Arial"/>
                <a:cs typeface="Arial"/>
              </a:rPr>
              <a:t>your </a:t>
            </a:r>
            <a:r>
              <a:rPr sz="3200" spc="25" dirty="0">
                <a:latin typeface="Arial"/>
                <a:cs typeface="Arial"/>
              </a:rPr>
              <a:t> </a:t>
            </a:r>
            <a:r>
              <a:rPr sz="3200" spc="10" dirty="0">
                <a:latin typeface="Arial"/>
                <a:cs typeface="Arial"/>
              </a:rPr>
              <a:t>materials </a:t>
            </a:r>
            <a:r>
              <a:rPr sz="3200" spc="-15" dirty="0">
                <a:latin typeface="Arial"/>
                <a:cs typeface="Arial"/>
              </a:rPr>
              <a:t>available </a:t>
            </a:r>
            <a:r>
              <a:rPr sz="3200" spc="15" dirty="0">
                <a:latin typeface="Arial"/>
                <a:cs typeface="Arial"/>
              </a:rPr>
              <a:t>and </a:t>
            </a:r>
            <a:r>
              <a:rPr sz="3200" spc="20" dirty="0">
                <a:latin typeface="Arial"/>
                <a:cs typeface="Arial"/>
              </a:rPr>
              <a:t> </a:t>
            </a:r>
            <a:r>
              <a:rPr sz="3200" spc="-15" dirty="0">
                <a:latin typeface="Arial"/>
                <a:cs typeface="Arial"/>
              </a:rPr>
              <a:t>stay</a:t>
            </a:r>
            <a:r>
              <a:rPr sz="3200" spc="-30" dirty="0">
                <a:latin typeface="Arial"/>
                <a:cs typeface="Arial"/>
              </a:rPr>
              <a:t> away </a:t>
            </a:r>
            <a:r>
              <a:rPr sz="3200" spc="45" dirty="0">
                <a:latin typeface="Arial"/>
                <a:cs typeface="Arial"/>
              </a:rPr>
              <a:t>from</a:t>
            </a:r>
            <a:r>
              <a:rPr lang="en-US" sz="3200" spc="45" dirty="0">
                <a:latin typeface="Arial"/>
                <a:cs typeface="Arial"/>
              </a:rPr>
              <a:t> distractions</a:t>
            </a:r>
            <a:endParaRPr sz="3200" dirty="0">
              <a:latin typeface="Arial"/>
              <a:cs typeface="Arial"/>
            </a:endParaRPr>
          </a:p>
        </p:txBody>
      </p:sp>
      <p:sp>
        <p:nvSpPr>
          <p:cNvPr id="36" name="object 78">
            <a:extLst>
              <a:ext uri="{FF2B5EF4-FFF2-40B4-BE49-F238E27FC236}">
                <a16:creationId xmlns:a16="http://schemas.microsoft.com/office/drawing/2014/main" id="{66C1859D-CFEB-484B-8FD3-3A70215D9FCF}"/>
              </a:ext>
            </a:extLst>
          </p:cNvPr>
          <p:cNvSpPr txBox="1"/>
          <p:nvPr/>
        </p:nvSpPr>
        <p:spPr>
          <a:xfrm>
            <a:off x="1091900" y="375467"/>
            <a:ext cx="5289776" cy="566822"/>
          </a:xfrm>
          <a:prstGeom prst="rect">
            <a:avLst/>
          </a:prstGeom>
        </p:spPr>
        <p:txBody>
          <a:bodyPr vert="horz" wrap="square" lIns="0" tIns="12700" rIns="0" bIns="0" rtlCol="0">
            <a:spAutoFit/>
          </a:bodyPr>
          <a:lstStyle/>
          <a:p>
            <a:pPr marL="12700">
              <a:lnSpc>
                <a:spcPct val="100000"/>
              </a:lnSpc>
              <a:spcBef>
                <a:spcPts val="100"/>
              </a:spcBef>
            </a:pPr>
            <a:r>
              <a:rPr sz="3600" spc="-75" dirty="0">
                <a:highlight>
                  <a:srgbClr val="00FFFF"/>
                </a:highlight>
                <a:latin typeface="Lucida Sans Unicode"/>
                <a:cs typeface="Lucida Sans Unicode"/>
              </a:rPr>
              <a:t>STUDYING</a:t>
            </a:r>
            <a:r>
              <a:rPr sz="3600" spc="-60" dirty="0">
                <a:highlight>
                  <a:srgbClr val="00FFFF"/>
                </a:highlight>
                <a:latin typeface="Lucida Sans Unicode"/>
                <a:cs typeface="Lucida Sans Unicode"/>
              </a:rPr>
              <a:t> </a:t>
            </a:r>
            <a:r>
              <a:rPr sz="3600" spc="-80" dirty="0">
                <a:highlight>
                  <a:srgbClr val="00FFFF"/>
                </a:highlight>
                <a:latin typeface="Lucida Sans Unicode"/>
                <a:cs typeface="Lucida Sans Unicode"/>
              </a:rPr>
              <a:t>AND</a:t>
            </a:r>
            <a:r>
              <a:rPr sz="3600" spc="-60" dirty="0">
                <a:highlight>
                  <a:srgbClr val="00FFFF"/>
                </a:highlight>
                <a:latin typeface="Lucida Sans Unicode"/>
                <a:cs typeface="Lucida Sans Unicode"/>
              </a:rPr>
              <a:t> </a:t>
            </a:r>
            <a:r>
              <a:rPr sz="3600" spc="-80" dirty="0">
                <a:highlight>
                  <a:srgbClr val="00FFFF"/>
                </a:highlight>
                <a:latin typeface="Lucida Sans Unicode"/>
                <a:cs typeface="Lucida Sans Unicode"/>
              </a:rPr>
              <a:t>TESTING</a:t>
            </a:r>
            <a:endParaRPr sz="3600" dirty="0">
              <a:highlight>
                <a:srgbClr val="00FFFF"/>
              </a:highlight>
              <a:latin typeface="Lucida Sans Unicode"/>
              <a:cs typeface="Lucida Sans Unicode"/>
            </a:endParaRPr>
          </a:p>
        </p:txBody>
      </p:sp>
    </p:spTree>
    <p:extLst>
      <p:ext uri="{BB962C8B-B14F-4D97-AF65-F5344CB8AC3E}">
        <p14:creationId xmlns:p14="http://schemas.microsoft.com/office/powerpoint/2010/main" val="173803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804AD5-96F9-4F88-9F0A-FA483EBA5AE3}"/>
              </a:ext>
            </a:extLst>
          </p:cNvPr>
          <p:cNvSpPr/>
          <p:nvPr/>
        </p:nvSpPr>
        <p:spPr>
          <a:xfrm>
            <a:off x="0" y="0"/>
            <a:ext cx="7620000" cy="10402848"/>
          </a:xfrm>
          <a:prstGeom prst="rect">
            <a:avLst/>
          </a:prstGeom>
        </p:spPr>
        <p:txBody>
          <a:bodyPr wrap="square">
            <a:spAutoFit/>
          </a:bodyPr>
          <a:lstStyle/>
          <a:p>
            <a:pPr algn="ctr" fontAlgn="base"/>
            <a:r>
              <a:rPr lang="en-US" sz="5400" b="1" i="1" u="sng" dirty="0">
                <a:solidFill>
                  <a:srgbClr val="4D4D4D"/>
                </a:solidFill>
                <a:highlight>
                  <a:srgbClr val="FFFF00"/>
                </a:highlight>
                <a:latin typeface="inherit"/>
              </a:rPr>
              <a:t>SQ3R</a:t>
            </a:r>
            <a:r>
              <a:rPr lang="en-US" sz="4000" u="sng" dirty="0">
                <a:solidFill>
                  <a:srgbClr val="4D4D4D"/>
                </a:solidFill>
                <a:highlight>
                  <a:srgbClr val="FFFF00"/>
                </a:highlight>
                <a:latin typeface="arial" panose="020B0604020202020204" pitchFamily="34" charset="0"/>
              </a:rPr>
              <a:t> </a:t>
            </a:r>
          </a:p>
          <a:p>
            <a:pPr algn="ctr" fontAlgn="base"/>
            <a:r>
              <a:rPr lang="en-US" sz="2800" dirty="0">
                <a:solidFill>
                  <a:srgbClr val="4D4D4D"/>
                </a:solidFill>
                <a:latin typeface="arial" panose="020B0604020202020204" pitchFamily="34" charset="0"/>
              </a:rPr>
              <a:t>is a reading comprehension method named for its five steps: survey, question, read, recite, and review.</a:t>
            </a:r>
            <a:r>
              <a:rPr lang="en-US" sz="2000" dirty="0">
                <a:solidFill>
                  <a:srgbClr val="4D4D4D"/>
                </a:solidFill>
                <a:latin typeface="arial" panose="020B0604020202020204" pitchFamily="34" charset="0"/>
              </a:rPr>
              <a:t> </a:t>
            </a:r>
            <a:endParaRPr lang="en-US" sz="2000" b="1" i="1" dirty="0">
              <a:solidFill>
                <a:srgbClr val="4D4D4D"/>
              </a:solidFill>
              <a:latin typeface="inherit"/>
            </a:endParaRPr>
          </a:p>
          <a:p>
            <a:pPr fontAlgn="base"/>
            <a:endParaRPr lang="en-US" sz="2000" b="1" i="1" dirty="0">
              <a:solidFill>
                <a:srgbClr val="4D4D4D"/>
              </a:solidFill>
              <a:latin typeface="inherit"/>
            </a:endParaRPr>
          </a:p>
          <a:p>
            <a:pPr fontAlgn="base"/>
            <a:endParaRPr lang="en-US" sz="2000" b="1" i="1" dirty="0">
              <a:solidFill>
                <a:srgbClr val="4D4D4D"/>
              </a:solidFill>
              <a:latin typeface="inherit"/>
            </a:endParaRPr>
          </a:p>
          <a:p>
            <a:pPr fontAlgn="base"/>
            <a:endParaRPr lang="en-US" sz="2000" b="1" i="1" dirty="0">
              <a:solidFill>
                <a:srgbClr val="4D4D4D"/>
              </a:solidFill>
              <a:latin typeface="inherit"/>
            </a:endParaRPr>
          </a:p>
          <a:p>
            <a:pPr algn="ctr" fontAlgn="base"/>
            <a:r>
              <a:rPr lang="en-US" sz="3200" b="1" i="1" dirty="0">
                <a:solidFill>
                  <a:srgbClr val="4D4D4D"/>
                </a:solidFill>
                <a:latin typeface="Bell MT" panose="02020503060305020303" pitchFamily="18" charset="0"/>
              </a:rPr>
              <a:t>SURVEY</a:t>
            </a:r>
            <a:endParaRPr lang="en-US" sz="3200" dirty="0">
              <a:solidFill>
                <a:srgbClr val="4D4D4D"/>
              </a:solidFill>
              <a:latin typeface="Bell MT" panose="02020503060305020303" pitchFamily="18" charset="0"/>
            </a:endParaRPr>
          </a:p>
          <a:p>
            <a:pPr fontAlgn="base"/>
            <a:r>
              <a:rPr lang="en-US" sz="2400" dirty="0">
                <a:solidFill>
                  <a:srgbClr val="4D4D4D"/>
                </a:solidFill>
                <a:latin typeface="arial" panose="020B0604020202020204" pitchFamily="34" charset="0"/>
              </a:rPr>
              <a:t>Read the title </a:t>
            </a:r>
          </a:p>
          <a:p>
            <a:pPr fontAlgn="base"/>
            <a:endParaRPr lang="en-US" sz="2400" dirty="0">
              <a:solidFill>
                <a:srgbClr val="4D4D4D"/>
              </a:solidFill>
              <a:latin typeface="arial" panose="020B0604020202020204" pitchFamily="34" charset="0"/>
            </a:endParaRPr>
          </a:p>
          <a:p>
            <a:pPr fontAlgn="base"/>
            <a:r>
              <a:rPr lang="en-US" sz="2400" dirty="0">
                <a:solidFill>
                  <a:srgbClr val="4D4D4D"/>
                </a:solidFill>
                <a:latin typeface="arial" panose="020B0604020202020204" pitchFamily="34" charset="0"/>
              </a:rPr>
              <a:t>Read the introduction and/or summary </a:t>
            </a:r>
          </a:p>
          <a:p>
            <a:pPr fontAlgn="base"/>
            <a:endParaRPr lang="en-US" sz="2400" dirty="0">
              <a:solidFill>
                <a:srgbClr val="4D4D4D"/>
              </a:solidFill>
              <a:latin typeface="arial" panose="020B0604020202020204" pitchFamily="34" charset="0"/>
            </a:endParaRPr>
          </a:p>
          <a:p>
            <a:pPr fontAlgn="base"/>
            <a:r>
              <a:rPr lang="en-US" sz="2400" dirty="0">
                <a:solidFill>
                  <a:srgbClr val="4D4D4D"/>
                </a:solidFill>
                <a:latin typeface="arial" panose="020B0604020202020204" pitchFamily="34" charset="0"/>
              </a:rPr>
              <a:t>Notice each heading and subheading </a:t>
            </a:r>
          </a:p>
          <a:p>
            <a:pPr fontAlgn="base"/>
            <a:endParaRPr lang="en-US" sz="2400" dirty="0">
              <a:solidFill>
                <a:srgbClr val="4D4D4D"/>
              </a:solidFill>
              <a:latin typeface="arial" panose="020B0604020202020204" pitchFamily="34" charset="0"/>
            </a:endParaRPr>
          </a:p>
          <a:p>
            <a:pPr fontAlgn="base"/>
            <a:r>
              <a:rPr lang="en-US" sz="2400" dirty="0">
                <a:solidFill>
                  <a:srgbClr val="4D4D4D"/>
                </a:solidFill>
                <a:latin typeface="arial" panose="020B0604020202020204" pitchFamily="34" charset="0"/>
              </a:rPr>
              <a:t>Notice any graphics / textboxes</a:t>
            </a:r>
          </a:p>
          <a:p>
            <a:pPr fontAlgn="base"/>
            <a:endParaRPr lang="en-US" sz="2400" dirty="0">
              <a:solidFill>
                <a:srgbClr val="4D4D4D"/>
              </a:solidFill>
              <a:latin typeface="arial" panose="020B0604020202020204" pitchFamily="34" charset="0"/>
            </a:endParaRPr>
          </a:p>
          <a:p>
            <a:pPr fontAlgn="base"/>
            <a:endParaRPr lang="en-US" sz="2400" dirty="0">
              <a:solidFill>
                <a:srgbClr val="4D4D4D"/>
              </a:solidFill>
              <a:latin typeface="arial" panose="020B0604020202020204" pitchFamily="34" charset="0"/>
            </a:endParaRPr>
          </a:p>
          <a:p>
            <a:pPr fontAlgn="base"/>
            <a:endParaRPr lang="en-US" sz="2000" dirty="0">
              <a:solidFill>
                <a:srgbClr val="4D4D4D"/>
              </a:solidFill>
              <a:latin typeface="arial" panose="020B0604020202020204" pitchFamily="34" charset="0"/>
            </a:endParaRPr>
          </a:p>
          <a:p>
            <a:pPr algn="ctr" fontAlgn="base"/>
            <a:r>
              <a:rPr lang="en-US" sz="3200" b="1" i="1" dirty="0">
                <a:solidFill>
                  <a:srgbClr val="4D4D4D"/>
                </a:solidFill>
                <a:latin typeface="Bell MT" panose="02020503060305020303" pitchFamily="18" charset="0"/>
              </a:rPr>
              <a:t>QUESTION</a:t>
            </a:r>
            <a:endParaRPr lang="en-US" sz="3200" dirty="0">
              <a:solidFill>
                <a:srgbClr val="4D4D4D"/>
              </a:solidFill>
              <a:latin typeface="Bell MT" panose="02020503060305020303" pitchFamily="18" charset="0"/>
            </a:endParaRPr>
          </a:p>
          <a:p>
            <a:pPr fontAlgn="base"/>
            <a:endParaRPr lang="en-US" sz="2000" dirty="0">
              <a:solidFill>
                <a:srgbClr val="4D4D4D"/>
              </a:solidFill>
              <a:latin typeface="arial" panose="020B0604020202020204" pitchFamily="34" charset="0"/>
            </a:endParaRPr>
          </a:p>
          <a:p>
            <a:pPr fontAlgn="base"/>
            <a:r>
              <a:rPr lang="en-US" sz="2800" dirty="0">
                <a:solidFill>
                  <a:srgbClr val="4D4D4D"/>
                </a:solidFill>
                <a:latin typeface="arial" panose="020B0604020202020204" pitchFamily="34" charset="0"/>
              </a:rPr>
              <a:t>Turn the heading for each section into as many questions as you think will be answered in that section. When your mind is actively searching for answers to questions it becomes engaged in learning. Be curious!</a:t>
            </a:r>
          </a:p>
          <a:p>
            <a:pPr fontAlgn="base"/>
            <a:endParaRPr lang="en-US" dirty="0">
              <a:solidFill>
                <a:srgbClr val="4D4D4D"/>
              </a:solidFill>
              <a:latin typeface="arial" panose="020B0604020202020204" pitchFamily="34" charset="0"/>
            </a:endParaRPr>
          </a:p>
        </p:txBody>
      </p:sp>
    </p:spTree>
    <p:extLst>
      <p:ext uri="{BB962C8B-B14F-4D97-AF65-F5344CB8AC3E}">
        <p14:creationId xmlns:p14="http://schemas.microsoft.com/office/powerpoint/2010/main" val="4107960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3AEFFB-F068-49C1-9056-47DFF2C5EB02}"/>
              </a:ext>
            </a:extLst>
          </p:cNvPr>
          <p:cNvSpPr/>
          <p:nvPr/>
        </p:nvSpPr>
        <p:spPr>
          <a:xfrm>
            <a:off x="76200" y="504885"/>
            <a:ext cx="7620000" cy="8217634"/>
          </a:xfrm>
          <a:prstGeom prst="rect">
            <a:avLst/>
          </a:prstGeom>
        </p:spPr>
        <p:txBody>
          <a:bodyPr wrap="square">
            <a:spAutoFit/>
          </a:bodyPr>
          <a:lstStyle/>
          <a:p>
            <a:pPr algn="ctr" fontAlgn="base"/>
            <a:r>
              <a:rPr lang="en-US" sz="3600" b="1" i="1" dirty="0">
                <a:solidFill>
                  <a:srgbClr val="4D4D4D"/>
                </a:solidFill>
                <a:latin typeface="Bell MT" panose="02020503060305020303" pitchFamily="18" charset="0"/>
              </a:rPr>
              <a:t>READ</a:t>
            </a:r>
            <a:endParaRPr lang="en-US" sz="3600" b="1" dirty="0">
              <a:solidFill>
                <a:srgbClr val="4D4D4D"/>
              </a:solidFill>
              <a:latin typeface="Bell MT" panose="02020503060305020303" pitchFamily="18" charset="0"/>
            </a:endParaRPr>
          </a:p>
          <a:p>
            <a:pPr fontAlgn="base"/>
            <a:r>
              <a:rPr lang="en-US" sz="2800" dirty="0">
                <a:solidFill>
                  <a:srgbClr val="4D4D4D"/>
                </a:solidFill>
                <a:latin typeface="arial" panose="020B0604020202020204" pitchFamily="34" charset="0"/>
              </a:rPr>
              <a:t>Read one section at a time with your questions in mind and look for the answers. Recognize when you need to make up new questions.</a:t>
            </a:r>
          </a:p>
          <a:p>
            <a:pPr fontAlgn="base"/>
            <a:endParaRPr lang="en-US" sz="2800" b="1" i="1" dirty="0">
              <a:solidFill>
                <a:srgbClr val="4D4D4D"/>
              </a:solidFill>
              <a:latin typeface="inherit"/>
            </a:endParaRPr>
          </a:p>
          <a:p>
            <a:pPr algn="ctr" fontAlgn="base"/>
            <a:r>
              <a:rPr lang="en-US" sz="3600" b="1" i="1" dirty="0">
                <a:solidFill>
                  <a:srgbClr val="4D4D4D"/>
                </a:solidFill>
                <a:latin typeface="Bell MT" panose="02020503060305020303" pitchFamily="18" charset="0"/>
              </a:rPr>
              <a:t>RECITE</a:t>
            </a:r>
            <a:endParaRPr lang="en-US" sz="3600" dirty="0">
              <a:solidFill>
                <a:srgbClr val="4D4D4D"/>
              </a:solidFill>
              <a:latin typeface="Bell MT" panose="02020503060305020303" pitchFamily="18" charset="0"/>
            </a:endParaRPr>
          </a:p>
          <a:p>
            <a:pPr fontAlgn="base"/>
            <a:r>
              <a:rPr lang="en-US" sz="2800" dirty="0">
                <a:solidFill>
                  <a:srgbClr val="4D4D4D"/>
                </a:solidFill>
                <a:latin typeface="arial" panose="020B0604020202020204" pitchFamily="34" charset="0"/>
              </a:rPr>
              <a:t>After each section, stop and recall your questions and see if you can answer them from memory. If not, look back at the text again (as often as necessary), but don’t move to the next section until you can recite the answers from the previous one.</a:t>
            </a:r>
          </a:p>
          <a:p>
            <a:pPr fontAlgn="base"/>
            <a:endParaRPr lang="en-US" sz="2800" b="1" i="1" dirty="0">
              <a:solidFill>
                <a:srgbClr val="4D4D4D"/>
              </a:solidFill>
              <a:latin typeface="inherit"/>
            </a:endParaRPr>
          </a:p>
          <a:p>
            <a:pPr algn="ctr" fontAlgn="base"/>
            <a:r>
              <a:rPr lang="en-US" sz="3600" b="1" i="1" dirty="0">
                <a:solidFill>
                  <a:srgbClr val="4D4D4D"/>
                </a:solidFill>
                <a:latin typeface="Bell MT" panose="02020503060305020303" pitchFamily="18" charset="0"/>
              </a:rPr>
              <a:t>REVIEW</a:t>
            </a:r>
            <a:endParaRPr lang="en-US" sz="3600" dirty="0">
              <a:solidFill>
                <a:srgbClr val="4D4D4D"/>
              </a:solidFill>
              <a:latin typeface="Bell MT" panose="02020503060305020303" pitchFamily="18" charset="0"/>
            </a:endParaRPr>
          </a:p>
          <a:p>
            <a:pPr fontAlgn="base"/>
            <a:r>
              <a:rPr lang="en-US" sz="2800" dirty="0">
                <a:solidFill>
                  <a:srgbClr val="4D4D4D"/>
                </a:solidFill>
                <a:latin typeface="arial" panose="020B0604020202020204" pitchFamily="34" charset="0"/>
              </a:rPr>
              <a:t>Go back over the questions you created for each heading. See if you can still answer them. If not, look back and refresh your memory and then continue.</a:t>
            </a:r>
          </a:p>
        </p:txBody>
      </p:sp>
    </p:spTree>
    <p:extLst>
      <p:ext uri="{BB962C8B-B14F-4D97-AF65-F5344CB8AC3E}">
        <p14:creationId xmlns:p14="http://schemas.microsoft.com/office/powerpoint/2010/main" val="3111774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6">
            <a:extLst>
              <a:ext uri="{FF2B5EF4-FFF2-40B4-BE49-F238E27FC236}">
                <a16:creationId xmlns:a16="http://schemas.microsoft.com/office/drawing/2014/main" id="{4982D821-A3C9-4936-AFB0-4199A49358E2}"/>
              </a:ext>
            </a:extLst>
          </p:cNvPr>
          <p:cNvSpPr txBox="1">
            <a:spLocks/>
          </p:cNvSpPr>
          <p:nvPr/>
        </p:nvSpPr>
        <p:spPr>
          <a:xfrm>
            <a:off x="1601395" y="355305"/>
            <a:ext cx="4037405" cy="689932"/>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lang="en-US" sz="4400" kern="0" spc="-155" dirty="0">
                <a:solidFill>
                  <a:sysClr val="windowText" lastClr="000000"/>
                </a:solidFill>
                <a:highlight>
                  <a:srgbClr val="FFFF00"/>
                </a:highlight>
              </a:rPr>
              <a:t>D</a:t>
            </a:r>
            <a:r>
              <a:rPr lang="en-US" sz="4400" kern="0" spc="-15" dirty="0">
                <a:solidFill>
                  <a:sysClr val="windowText" lastClr="000000"/>
                </a:solidFill>
                <a:highlight>
                  <a:srgbClr val="FFFF00"/>
                </a:highlight>
              </a:rPr>
              <a:t>A</a:t>
            </a:r>
            <a:r>
              <a:rPr lang="en-US" sz="4400" kern="0" spc="-200" dirty="0">
                <a:solidFill>
                  <a:sysClr val="windowText" lastClr="000000"/>
                </a:solidFill>
                <a:highlight>
                  <a:srgbClr val="FFFF00"/>
                </a:highlight>
              </a:rPr>
              <a:t>Y</a:t>
            </a:r>
            <a:r>
              <a:rPr lang="en-US" sz="4400" kern="0" spc="-40" dirty="0">
                <a:solidFill>
                  <a:sysClr val="windowText" lastClr="000000"/>
                </a:solidFill>
                <a:highlight>
                  <a:srgbClr val="FFFF00"/>
                </a:highlight>
              </a:rPr>
              <a:t> </a:t>
            </a:r>
            <a:r>
              <a:rPr lang="en-US" sz="4400" kern="0" spc="10" dirty="0">
                <a:solidFill>
                  <a:sysClr val="windowText" lastClr="000000"/>
                </a:solidFill>
                <a:highlight>
                  <a:srgbClr val="FFFF00"/>
                </a:highlight>
              </a:rPr>
              <a:t>O</a:t>
            </a:r>
            <a:r>
              <a:rPr lang="en-US" sz="4400" kern="0" spc="-165" dirty="0">
                <a:solidFill>
                  <a:sysClr val="windowText" lastClr="000000"/>
                </a:solidFill>
                <a:highlight>
                  <a:srgbClr val="FFFF00"/>
                </a:highlight>
              </a:rPr>
              <a:t>F</a:t>
            </a:r>
            <a:r>
              <a:rPr lang="en-US" sz="4400" kern="0" spc="-40" dirty="0">
                <a:solidFill>
                  <a:sysClr val="windowText" lastClr="000000"/>
                </a:solidFill>
                <a:highlight>
                  <a:srgbClr val="FFFF00"/>
                </a:highlight>
              </a:rPr>
              <a:t> </a:t>
            </a:r>
            <a:r>
              <a:rPr lang="en-US" sz="4400" kern="0" spc="-250" dirty="0">
                <a:solidFill>
                  <a:sysClr val="windowText" lastClr="000000"/>
                </a:solidFill>
                <a:highlight>
                  <a:srgbClr val="FFFF00"/>
                </a:highlight>
              </a:rPr>
              <a:t>T</a:t>
            </a:r>
            <a:r>
              <a:rPr lang="en-US" sz="4400" kern="0" spc="-180" dirty="0">
                <a:solidFill>
                  <a:sysClr val="windowText" lastClr="000000"/>
                </a:solidFill>
                <a:highlight>
                  <a:srgbClr val="FFFF00"/>
                </a:highlight>
              </a:rPr>
              <a:t>H</a:t>
            </a:r>
            <a:r>
              <a:rPr lang="en-US" sz="4400" kern="0" spc="-135" dirty="0">
                <a:solidFill>
                  <a:sysClr val="windowText" lastClr="000000"/>
                </a:solidFill>
                <a:highlight>
                  <a:srgbClr val="FFFF00"/>
                </a:highlight>
              </a:rPr>
              <a:t>E</a:t>
            </a:r>
            <a:r>
              <a:rPr lang="en-US" sz="4400" kern="0" spc="-40" dirty="0">
                <a:solidFill>
                  <a:sysClr val="windowText" lastClr="000000"/>
                </a:solidFill>
                <a:highlight>
                  <a:srgbClr val="FFFF00"/>
                </a:highlight>
              </a:rPr>
              <a:t> </a:t>
            </a:r>
            <a:r>
              <a:rPr lang="en-US" sz="4400" kern="0" spc="-135" dirty="0">
                <a:solidFill>
                  <a:sysClr val="windowText" lastClr="000000"/>
                </a:solidFill>
                <a:highlight>
                  <a:srgbClr val="FFFF00"/>
                </a:highlight>
              </a:rPr>
              <a:t>E</a:t>
            </a:r>
            <a:r>
              <a:rPr lang="en-US" sz="4400" kern="0" spc="-60" dirty="0">
                <a:solidFill>
                  <a:sysClr val="windowText" lastClr="000000"/>
                </a:solidFill>
                <a:highlight>
                  <a:srgbClr val="FFFF00"/>
                </a:highlight>
              </a:rPr>
              <a:t>X</a:t>
            </a:r>
            <a:r>
              <a:rPr lang="en-US" sz="4400" kern="0" spc="-15" dirty="0">
                <a:solidFill>
                  <a:sysClr val="windowText" lastClr="000000"/>
                </a:solidFill>
                <a:highlight>
                  <a:srgbClr val="FFFF00"/>
                </a:highlight>
              </a:rPr>
              <a:t>A</a:t>
            </a:r>
            <a:r>
              <a:rPr lang="en-US" sz="4400" kern="0" spc="-70" dirty="0">
                <a:solidFill>
                  <a:sysClr val="windowText" lastClr="000000"/>
                </a:solidFill>
                <a:highlight>
                  <a:srgbClr val="FFFF00"/>
                </a:highlight>
              </a:rPr>
              <a:t>M</a:t>
            </a:r>
          </a:p>
        </p:txBody>
      </p:sp>
      <p:sp>
        <p:nvSpPr>
          <p:cNvPr id="3" name="object 48">
            <a:extLst>
              <a:ext uri="{FF2B5EF4-FFF2-40B4-BE49-F238E27FC236}">
                <a16:creationId xmlns:a16="http://schemas.microsoft.com/office/drawing/2014/main" id="{16BA8260-0E3C-4A64-97FF-E949F3402534}"/>
              </a:ext>
            </a:extLst>
          </p:cNvPr>
          <p:cNvSpPr txBox="1"/>
          <p:nvPr/>
        </p:nvSpPr>
        <p:spPr>
          <a:xfrm>
            <a:off x="2378709" y="1447800"/>
            <a:ext cx="5241291" cy="2050626"/>
          </a:xfrm>
          <a:prstGeom prst="rect">
            <a:avLst/>
          </a:prstGeom>
        </p:spPr>
        <p:txBody>
          <a:bodyPr vert="horz" wrap="square" lIns="0" tIns="18415" rIns="0" bIns="0" rtlCol="0">
            <a:spAutoFit/>
          </a:bodyPr>
          <a:lstStyle/>
          <a:p>
            <a:pPr algn="ctr">
              <a:lnSpc>
                <a:spcPct val="100000"/>
              </a:lnSpc>
              <a:spcBef>
                <a:spcPts val="145"/>
              </a:spcBef>
            </a:pPr>
            <a:r>
              <a:rPr sz="3200" spc="-30" dirty="0">
                <a:latin typeface="Lucida Sans Unicode"/>
                <a:cs typeface="Lucida Sans Unicode"/>
              </a:rPr>
              <a:t>REVIEW</a:t>
            </a:r>
            <a:endParaRPr sz="3200" dirty="0">
              <a:latin typeface="Lucida Sans Unicode"/>
              <a:cs typeface="Lucida Sans Unicode"/>
            </a:endParaRPr>
          </a:p>
          <a:p>
            <a:pPr marL="197485" marR="139065" indent="-635" algn="ctr">
              <a:lnSpc>
                <a:spcPct val="114599"/>
              </a:lnSpc>
              <a:spcBef>
                <a:spcPts val="1230"/>
              </a:spcBef>
            </a:pPr>
            <a:r>
              <a:rPr sz="2000" spc="-15" dirty="0">
                <a:latin typeface="Arial"/>
                <a:cs typeface="Arial"/>
              </a:rPr>
              <a:t>Go </a:t>
            </a:r>
            <a:r>
              <a:rPr sz="2000" spc="10" dirty="0">
                <a:latin typeface="Arial"/>
                <a:cs typeface="Arial"/>
              </a:rPr>
              <a:t>over </a:t>
            </a:r>
            <a:r>
              <a:rPr sz="2000" spc="20" dirty="0">
                <a:latin typeface="Arial"/>
                <a:cs typeface="Arial"/>
              </a:rPr>
              <a:t>your </a:t>
            </a:r>
            <a:r>
              <a:rPr sz="2000" spc="15" dirty="0">
                <a:latin typeface="Arial"/>
                <a:cs typeface="Arial"/>
              </a:rPr>
              <a:t>notes and </a:t>
            </a:r>
            <a:r>
              <a:rPr sz="2000" spc="-320" dirty="0">
                <a:latin typeface="Arial"/>
                <a:cs typeface="Arial"/>
              </a:rPr>
              <a:t> </a:t>
            </a:r>
            <a:r>
              <a:rPr sz="2000" dirty="0">
                <a:latin typeface="Arial"/>
                <a:cs typeface="Arial"/>
              </a:rPr>
              <a:t>review </a:t>
            </a:r>
            <a:r>
              <a:rPr sz="2000" spc="15" dirty="0">
                <a:latin typeface="Arial"/>
                <a:cs typeface="Arial"/>
              </a:rPr>
              <a:t>what </a:t>
            </a:r>
            <a:r>
              <a:rPr sz="2000" spc="5" dirty="0">
                <a:latin typeface="Arial"/>
                <a:cs typeface="Arial"/>
              </a:rPr>
              <a:t>you </a:t>
            </a:r>
            <a:r>
              <a:rPr sz="2000" spc="-15" dirty="0">
                <a:latin typeface="Arial"/>
                <a:cs typeface="Arial"/>
              </a:rPr>
              <a:t>have </a:t>
            </a:r>
            <a:r>
              <a:rPr sz="2000" spc="-10" dirty="0">
                <a:latin typeface="Arial"/>
                <a:cs typeface="Arial"/>
              </a:rPr>
              <a:t> </a:t>
            </a:r>
            <a:r>
              <a:rPr sz="2000" dirty="0">
                <a:latin typeface="Arial"/>
                <a:cs typeface="Arial"/>
              </a:rPr>
              <a:t>covered. </a:t>
            </a:r>
            <a:r>
              <a:rPr sz="2000" i="1" u="sng" spc="10" dirty="0">
                <a:latin typeface="Arial"/>
                <a:cs typeface="Arial"/>
              </a:rPr>
              <a:t>Now </a:t>
            </a:r>
            <a:r>
              <a:rPr sz="2000" i="1" u="sng" spc="-20" dirty="0">
                <a:latin typeface="Arial"/>
                <a:cs typeface="Arial"/>
              </a:rPr>
              <a:t>is </a:t>
            </a:r>
            <a:r>
              <a:rPr sz="2000" i="1" u="sng" spc="45" dirty="0">
                <a:latin typeface="Arial"/>
                <a:cs typeface="Arial"/>
              </a:rPr>
              <a:t>not </a:t>
            </a:r>
            <a:r>
              <a:rPr sz="2000" i="1" u="sng" spc="30" dirty="0">
                <a:latin typeface="Arial"/>
                <a:cs typeface="Arial"/>
              </a:rPr>
              <a:t>the </a:t>
            </a:r>
            <a:r>
              <a:rPr sz="2000" i="1" u="sng" spc="-320" dirty="0">
                <a:latin typeface="Arial"/>
                <a:cs typeface="Arial"/>
              </a:rPr>
              <a:t> </a:t>
            </a:r>
            <a:r>
              <a:rPr sz="2000" i="1" u="sng" spc="30" dirty="0">
                <a:latin typeface="Arial"/>
                <a:cs typeface="Arial"/>
              </a:rPr>
              <a:t>time </a:t>
            </a:r>
            <a:r>
              <a:rPr sz="2000" i="1" u="sng" spc="50" dirty="0">
                <a:latin typeface="Arial"/>
                <a:cs typeface="Arial"/>
              </a:rPr>
              <a:t>to </a:t>
            </a:r>
            <a:r>
              <a:rPr sz="2000" i="1" u="sng" spc="15" dirty="0">
                <a:latin typeface="Arial"/>
                <a:cs typeface="Arial"/>
              </a:rPr>
              <a:t>be </a:t>
            </a:r>
            <a:r>
              <a:rPr sz="2000" i="1" u="sng" spc="5" dirty="0">
                <a:latin typeface="Arial"/>
                <a:cs typeface="Arial"/>
              </a:rPr>
              <a:t>learning </a:t>
            </a:r>
            <a:r>
              <a:rPr sz="2000" i="1" u="sng" spc="10" dirty="0">
                <a:latin typeface="Arial"/>
                <a:cs typeface="Arial"/>
              </a:rPr>
              <a:t>new </a:t>
            </a:r>
            <a:r>
              <a:rPr sz="2000" i="1" u="sng" spc="-320" dirty="0">
                <a:latin typeface="Arial"/>
                <a:cs typeface="Arial"/>
              </a:rPr>
              <a:t> </a:t>
            </a:r>
            <a:r>
              <a:rPr sz="2000" i="1" u="sng" spc="-5" dirty="0">
                <a:latin typeface="Arial"/>
                <a:cs typeface="Arial"/>
              </a:rPr>
              <a:t>things</a:t>
            </a:r>
            <a:r>
              <a:rPr sz="2000" spc="-5" dirty="0">
                <a:latin typeface="Arial"/>
                <a:cs typeface="Arial"/>
              </a:rPr>
              <a:t>, </a:t>
            </a:r>
            <a:r>
              <a:rPr sz="2000" spc="50" dirty="0">
                <a:latin typeface="Arial"/>
                <a:cs typeface="Arial"/>
              </a:rPr>
              <a:t>but </a:t>
            </a:r>
            <a:r>
              <a:rPr sz="2000" spc="30" dirty="0">
                <a:latin typeface="Arial"/>
                <a:cs typeface="Arial"/>
              </a:rPr>
              <a:t>time </a:t>
            </a:r>
            <a:r>
              <a:rPr sz="2000" spc="50" dirty="0">
                <a:latin typeface="Arial"/>
                <a:cs typeface="Arial"/>
              </a:rPr>
              <a:t>to </a:t>
            </a:r>
            <a:r>
              <a:rPr sz="2000" dirty="0">
                <a:latin typeface="Arial"/>
                <a:cs typeface="Arial"/>
              </a:rPr>
              <a:t>solidify</a:t>
            </a:r>
            <a:r>
              <a:rPr sz="2000" spc="-30" dirty="0">
                <a:latin typeface="Arial"/>
                <a:cs typeface="Arial"/>
              </a:rPr>
              <a:t> </a:t>
            </a:r>
            <a:r>
              <a:rPr sz="2000" spc="15" dirty="0">
                <a:latin typeface="Arial"/>
                <a:cs typeface="Arial"/>
              </a:rPr>
              <a:t>what</a:t>
            </a:r>
            <a:r>
              <a:rPr sz="2000" spc="-25" dirty="0">
                <a:latin typeface="Arial"/>
                <a:cs typeface="Arial"/>
              </a:rPr>
              <a:t> </a:t>
            </a:r>
            <a:r>
              <a:rPr sz="2000" spc="5" dirty="0">
                <a:latin typeface="Arial"/>
                <a:cs typeface="Arial"/>
              </a:rPr>
              <a:t>you</a:t>
            </a:r>
            <a:r>
              <a:rPr sz="2000" spc="-25" dirty="0">
                <a:latin typeface="Arial"/>
                <a:cs typeface="Arial"/>
              </a:rPr>
              <a:t> </a:t>
            </a:r>
            <a:r>
              <a:rPr sz="2000" spc="-5" dirty="0">
                <a:latin typeface="Arial"/>
                <a:cs typeface="Arial"/>
              </a:rPr>
              <a:t>already </a:t>
            </a:r>
            <a:r>
              <a:rPr sz="2000" spc="-320" dirty="0">
                <a:latin typeface="Arial"/>
                <a:cs typeface="Arial"/>
              </a:rPr>
              <a:t> </a:t>
            </a:r>
            <a:r>
              <a:rPr sz="2000" dirty="0">
                <a:latin typeface="Arial"/>
                <a:cs typeface="Arial"/>
              </a:rPr>
              <a:t>know.</a:t>
            </a:r>
          </a:p>
        </p:txBody>
      </p:sp>
      <p:pic>
        <p:nvPicPr>
          <p:cNvPr id="4" name="object 17">
            <a:extLst>
              <a:ext uri="{FF2B5EF4-FFF2-40B4-BE49-F238E27FC236}">
                <a16:creationId xmlns:a16="http://schemas.microsoft.com/office/drawing/2014/main" id="{A112863B-FCA2-4FC4-916E-6382CAB19570}"/>
              </a:ext>
            </a:extLst>
          </p:cNvPr>
          <p:cNvPicPr/>
          <p:nvPr/>
        </p:nvPicPr>
        <p:blipFill>
          <a:blip r:embed="rId2" cstate="print"/>
          <a:stretch>
            <a:fillRect/>
          </a:stretch>
        </p:blipFill>
        <p:spPr>
          <a:xfrm>
            <a:off x="961486" y="1600200"/>
            <a:ext cx="1266188" cy="1041399"/>
          </a:xfrm>
          <a:prstGeom prst="rect">
            <a:avLst/>
          </a:prstGeom>
        </p:spPr>
      </p:pic>
      <p:sp>
        <p:nvSpPr>
          <p:cNvPr id="5" name="object 49">
            <a:extLst>
              <a:ext uri="{FF2B5EF4-FFF2-40B4-BE49-F238E27FC236}">
                <a16:creationId xmlns:a16="http://schemas.microsoft.com/office/drawing/2014/main" id="{3ACDB0A9-A3D9-4748-BB89-4C94DA8D621B}"/>
              </a:ext>
            </a:extLst>
          </p:cNvPr>
          <p:cNvSpPr txBox="1"/>
          <p:nvPr/>
        </p:nvSpPr>
        <p:spPr>
          <a:xfrm>
            <a:off x="152400" y="3936040"/>
            <a:ext cx="5029200" cy="2334101"/>
          </a:xfrm>
          <a:prstGeom prst="rect">
            <a:avLst/>
          </a:prstGeom>
        </p:spPr>
        <p:txBody>
          <a:bodyPr vert="horz" wrap="square" lIns="0" tIns="18415" rIns="0" bIns="0" rtlCol="0">
            <a:spAutoFit/>
          </a:bodyPr>
          <a:lstStyle/>
          <a:p>
            <a:pPr algn="ctr">
              <a:lnSpc>
                <a:spcPct val="100000"/>
              </a:lnSpc>
              <a:spcBef>
                <a:spcPts val="145"/>
              </a:spcBef>
            </a:pPr>
            <a:r>
              <a:rPr sz="3200" spc="-85" dirty="0">
                <a:latin typeface="Lucida Sans Unicode"/>
                <a:cs typeface="Lucida Sans Unicode"/>
              </a:rPr>
              <a:t>RELAX</a:t>
            </a:r>
            <a:endParaRPr sz="3200" dirty="0">
              <a:latin typeface="Lucida Sans Unicode"/>
              <a:cs typeface="Lucida Sans Unicode"/>
            </a:endParaRPr>
          </a:p>
          <a:p>
            <a:pPr marL="160020" marR="156210" algn="ctr">
              <a:lnSpc>
                <a:spcPct val="114599"/>
              </a:lnSpc>
              <a:spcBef>
                <a:spcPts val="1230"/>
              </a:spcBef>
            </a:pPr>
            <a:r>
              <a:rPr sz="2400" spc="-35" dirty="0">
                <a:latin typeface="Arial"/>
                <a:cs typeface="Arial"/>
              </a:rPr>
              <a:t>To </a:t>
            </a:r>
            <a:r>
              <a:rPr sz="2400" spc="40" dirty="0">
                <a:latin typeface="Arial"/>
                <a:cs typeface="Arial"/>
              </a:rPr>
              <a:t>perform </a:t>
            </a:r>
            <a:r>
              <a:rPr sz="2400" spc="20" dirty="0">
                <a:latin typeface="Arial"/>
                <a:cs typeface="Arial"/>
              </a:rPr>
              <a:t>your </a:t>
            </a:r>
            <a:r>
              <a:rPr sz="2400" spc="15" dirty="0">
                <a:latin typeface="Arial"/>
                <a:cs typeface="Arial"/>
              </a:rPr>
              <a:t>best </a:t>
            </a:r>
            <a:r>
              <a:rPr sz="2400" spc="20" dirty="0">
                <a:latin typeface="Arial"/>
                <a:cs typeface="Arial"/>
              </a:rPr>
              <a:t> </a:t>
            </a:r>
            <a:r>
              <a:rPr sz="2400" spc="5" dirty="0">
                <a:latin typeface="Arial"/>
                <a:cs typeface="Arial"/>
              </a:rPr>
              <a:t>you </a:t>
            </a:r>
            <a:r>
              <a:rPr sz="2400" spc="15" dirty="0">
                <a:latin typeface="Arial"/>
                <a:cs typeface="Arial"/>
              </a:rPr>
              <a:t>need </a:t>
            </a:r>
            <a:r>
              <a:rPr sz="2400" spc="50" dirty="0">
                <a:latin typeface="Arial"/>
                <a:cs typeface="Arial"/>
              </a:rPr>
              <a:t>to </a:t>
            </a:r>
            <a:r>
              <a:rPr sz="2400" spc="30" dirty="0">
                <a:latin typeface="Arial"/>
                <a:cs typeface="Arial"/>
              </a:rPr>
              <a:t>enter the </a:t>
            </a:r>
            <a:r>
              <a:rPr sz="2400" spc="35" dirty="0">
                <a:latin typeface="Arial"/>
                <a:cs typeface="Arial"/>
              </a:rPr>
              <a:t> </a:t>
            </a:r>
            <a:r>
              <a:rPr sz="2400" dirty="0">
                <a:latin typeface="Arial"/>
                <a:cs typeface="Arial"/>
              </a:rPr>
              <a:t>exam </a:t>
            </a:r>
            <a:r>
              <a:rPr sz="2400" spc="-10" dirty="0">
                <a:latin typeface="Arial"/>
                <a:cs typeface="Arial"/>
              </a:rPr>
              <a:t>calm. </a:t>
            </a:r>
            <a:r>
              <a:rPr sz="2400" spc="-45" dirty="0">
                <a:latin typeface="Arial"/>
                <a:cs typeface="Arial"/>
              </a:rPr>
              <a:t>Take </a:t>
            </a:r>
            <a:r>
              <a:rPr sz="2400" spc="30" dirty="0">
                <a:latin typeface="Arial"/>
                <a:cs typeface="Arial"/>
              </a:rPr>
              <a:t>the </a:t>
            </a:r>
            <a:r>
              <a:rPr sz="2400" spc="35" dirty="0">
                <a:latin typeface="Arial"/>
                <a:cs typeface="Arial"/>
              </a:rPr>
              <a:t> </a:t>
            </a:r>
            <a:r>
              <a:rPr sz="2400" spc="30" dirty="0">
                <a:latin typeface="Arial"/>
                <a:cs typeface="Arial"/>
              </a:rPr>
              <a:t>time</a:t>
            </a:r>
            <a:r>
              <a:rPr sz="2400" spc="-45" dirty="0">
                <a:latin typeface="Arial"/>
                <a:cs typeface="Arial"/>
              </a:rPr>
              <a:t> </a:t>
            </a:r>
            <a:r>
              <a:rPr sz="2400" spc="50" dirty="0">
                <a:latin typeface="Arial"/>
                <a:cs typeface="Arial"/>
              </a:rPr>
              <a:t>to</a:t>
            </a:r>
            <a:r>
              <a:rPr sz="2400" spc="-40" dirty="0">
                <a:latin typeface="Arial"/>
                <a:cs typeface="Arial"/>
              </a:rPr>
              <a:t> </a:t>
            </a:r>
            <a:r>
              <a:rPr sz="2400" spc="30" dirty="0">
                <a:latin typeface="Arial"/>
                <a:cs typeface="Arial"/>
              </a:rPr>
              <a:t>breath</a:t>
            </a:r>
            <a:r>
              <a:rPr lang="en-US" sz="2400" spc="30" dirty="0">
                <a:latin typeface="Arial"/>
                <a:cs typeface="Arial"/>
              </a:rPr>
              <a:t>e</a:t>
            </a:r>
            <a:r>
              <a:rPr sz="2400" spc="-40" dirty="0">
                <a:latin typeface="Arial"/>
                <a:cs typeface="Arial"/>
              </a:rPr>
              <a:t> </a:t>
            </a:r>
            <a:r>
              <a:rPr sz="2400" spc="15" dirty="0">
                <a:latin typeface="Arial"/>
                <a:cs typeface="Arial"/>
              </a:rPr>
              <a:t>and</a:t>
            </a:r>
            <a:r>
              <a:rPr sz="2400" spc="-45" dirty="0">
                <a:latin typeface="Arial"/>
                <a:cs typeface="Arial"/>
              </a:rPr>
              <a:t> </a:t>
            </a:r>
            <a:r>
              <a:rPr sz="2400" spc="-5" dirty="0">
                <a:latin typeface="Arial"/>
                <a:cs typeface="Arial"/>
              </a:rPr>
              <a:t>relax.</a:t>
            </a:r>
            <a:endParaRPr sz="2400" dirty="0">
              <a:latin typeface="Arial"/>
              <a:cs typeface="Arial"/>
            </a:endParaRPr>
          </a:p>
          <a:p>
            <a:pPr marR="35560" algn="ctr">
              <a:lnSpc>
                <a:spcPct val="100000"/>
              </a:lnSpc>
              <a:spcBef>
                <a:spcPts val="210"/>
              </a:spcBef>
            </a:pPr>
            <a:r>
              <a:rPr sz="2400" spc="-35" dirty="0">
                <a:latin typeface="Arial"/>
                <a:cs typeface="Arial"/>
              </a:rPr>
              <a:t>You</a:t>
            </a:r>
            <a:r>
              <a:rPr sz="2400" spc="-25" dirty="0">
                <a:latin typeface="Arial"/>
                <a:cs typeface="Arial"/>
              </a:rPr>
              <a:t> </a:t>
            </a:r>
            <a:r>
              <a:rPr sz="2400" spc="20" dirty="0">
                <a:latin typeface="Arial"/>
                <a:cs typeface="Arial"/>
              </a:rPr>
              <a:t>got</a:t>
            </a:r>
            <a:r>
              <a:rPr sz="2400" spc="-25" dirty="0">
                <a:latin typeface="Arial"/>
                <a:cs typeface="Arial"/>
              </a:rPr>
              <a:t> </a:t>
            </a:r>
            <a:r>
              <a:rPr sz="2400" spc="5" dirty="0">
                <a:latin typeface="Arial"/>
                <a:cs typeface="Arial"/>
              </a:rPr>
              <a:t>this!</a:t>
            </a:r>
            <a:endParaRPr sz="1200" dirty="0">
              <a:latin typeface="Arial"/>
              <a:cs typeface="Arial"/>
            </a:endParaRPr>
          </a:p>
        </p:txBody>
      </p:sp>
      <p:grpSp>
        <p:nvGrpSpPr>
          <p:cNvPr id="6" name="object 18">
            <a:extLst>
              <a:ext uri="{FF2B5EF4-FFF2-40B4-BE49-F238E27FC236}">
                <a16:creationId xmlns:a16="http://schemas.microsoft.com/office/drawing/2014/main" id="{39DDF3F5-674C-4AC2-97D1-B3D850CADA52}"/>
              </a:ext>
            </a:extLst>
          </p:cNvPr>
          <p:cNvGrpSpPr/>
          <p:nvPr/>
        </p:nvGrpSpPr>
        <p:grpSpPr>
          <a:xfrm>
            <a:off x="5334000" y="4551791"/>
            <a:ext cx="1914525" cy="828675"/>
            <a:chOff x="3017560" y="3268700"/>
            <a:chExt cx="1914525" cy="828675"/>
          </a:xfrm>
        </p:grpSpPr>
        <p:pic>
          <p:nvPicPr>
            <p:cNvPr id="7" name="object 19">
              <a:extLst>
                <a:ext uri="{FF2B5EF4-FFF2-40B4-BE49-F238E27FC236}">
                  <a16:creationId xmlns:a16="http://schemas.microsoft.com/office/drawing/2014/main" id="{2A1806A8-A456-47FC-B3DB-6285EE3339B0}"/>
                </a:ext>
              </a:extLst>
            </p:cNvPr>
            <p:cNvPicPr/>
            <p:nvPr/>
          </p:nvPicPr>
          <p:blipFill>
            <a:blip r:embed="rId3" cstate="print"/>
            <a:stretch>
              <a:fillRect/>
            </a:stretch>
          </p:blipFill>
          <p:spPr>
            <a:xfrm>
              <a:off x="3017560" y="3268700"/>
              <a:ext cx="1914524" cy="828674"/>
            </a:xfrm>
            <a:prstGeom prst="rect">
              <a:avLst/>
            </a:prstGeom>
          </p:spPr>
        </p:pic>
        <p:pic>
          <p:nvPicPr>
            <p:cNvPr id="8" name="object 20">
              <a:extLst>
                <a:ext uri="{FF2B5EF4-FFF2-40B4-BE49-F238E27FC236}">
                  <a16:creationId xmlns:a16="http://schemas.microsoft.com/office/drawing/2014/main" id="{3273D924-F8FC-40B8-A506-96806EF7B57F}"/>
                </a:ext>
              </a:extLst>
            </p:cNvPr>
            <p:cNvPicPr/>
            <p:nvPr/>
          </p:nvPicPr>
          <p:blipFill>
            <a:blip r:embed="rId4" cstate="print"/>
            <a:stretch>
              <a:fillRect/>
            </a:stretch>
          </p:blipFill>
          <p:spPr>
            <a:xfrm>
              <a:off x="3043792" y="3306208"/>
              <a:ext cx="1861892" cy="753110"/>
            </a:xfrm>
            <a:prstGeom prst="rect">
              <a:avLst/>
            </a:prstGeom>
          </p:spPr>
        </p:pic>
      </p:grpSp>
      <p:sp>
        <p:nvSpPr>
          <p:cNvPr id="9" name="object 50">
            <a:extLst>
              <a:ext uri="{FF2B5EF4-FFF2-40B4-BE49-F238E27FC236}">
                <a16:creationId xmlns:a16="http://schemas.microsoft.com/office/drawing/2014/main" id="{4E67C42F-42D8-46D9-9461-466AB3E57135}"/>
              </a:ext>
            </a:extLst>
          </p:cNvPr>
          <p:cNvSpPr txBox="1"/>
          <p:nvPr/>
        </p:nvSpPr>
        <p:spPr>
          <a:xfrm>
            <a:off x="2378708" y="6874013"/>
            <a:ext cx="5393691" cy="2404569"/>
          </a:xfrm>
          <a:prstGeom prst="rect">
            <a:avLst/>
          </a:prstGeom>
        </p:spPr>
        <p:txBody>
          <a:bodyPr vert="horz" wrap="square" lIns="0" tIns="18415" rIns="0" bIns="0" rtlCol="0">
            <a:spAutoFit/>
          </a:bodyPr>
          <a:lstStyle/>
          <a:p>
            <a:pPr algn="ctr">
              <a:lnSpc>
                <a:spcPct val="100000"/>
              </a:lnSpc>
              <a:spcBef>
                <a:spcPts val="145"/>
              </a:spcBef>
            </a:pPr>
            <a:r>
              <a:rPr sz="3200" spc="-65" dirty="0">
                <a:latin typeface="Lucida Sans Unicode"/>
                <a:cs typeface="Lucida Sans Unicode"/>
              </a:rPr>
              <a:t>EXECUTE</a:t>
            </a:r>
            <a:endParaRPr sz="3200" dirty="0">
              <a:latin typeface="Lucida Sans Unicode"/>
              <a:cs typeface="Lucida Sans Unicode"/>
            </a:endParaRPr>
          </a:p>
          <a:p>
            <a:pPr marL="172720" marR="168910" indent="-635" algn="ctr">
              <a:lnSpc>
                <a:spcPct val="114599"/>
              </a:lnSpc>
              <a:spcBef>
                <a:spcPts val="1230"/>
              </a:spcBef>
            </a:pPr>
            <a:r>
              <a:rPr sz="2000" spc="-10" dirty="0">
                <a:latin typeface="Arial"/>
                <a:cs typeface="Arial"/>
              </a:rPr>
              <a:t>Make </a:t>
            </a:r>
            <a:r>
              <a:rPr sz="2000" spc="-35" dirty="0">
                <a:latin typeface="Arial"/>
                <a:cs typeface="Arial"/>
              </a:rPr>
              <a:t>a </a:t>
            </a:r>
            <a:r>
              <a:rPr sz="2000" spc="15" dirty="0">
                <a:latin typeface="Arial"/>
                <a:cs typeface="Arial"/>
              </a:rPr>
              <a:t>plan </a:t>
            </a:r>
            <a:r>
              <a:rPr sz="2000" spc="30" dirty="0">
                <a:latin typeface="Arial"/>
                <a:cs typeface="Arial"/>
              </a:rPr>
              <a:t>of </a:t>
            </a:r>
            <a:r>
              <a:rPr sz="2000" spc="10" dirty="0">
                <a:latin typeface="Arial"/>
                <a:cs typeface="Arial"/>
              </a:rPr>
              <a:t>action </a:t>
            </a:r>
            <a:r>
              <a:rPr sz="2000" spc="15" dirty="0">
                <a:latin typeface="Arial"/>
                <a:cs typeface="Arial"/>
              </a:rPr>
              <a:t> where </a:t>
            </a:r>
            <a:r>
              <a:rPr sz="2000" spc="5" dirty="0">
                <a:latin typeface="Arial"/>
                <a:cs typeface="Arial"/>
              </a:rPr>
              <a:t>you decide </a:t>
            </a:r>
            <a:r>
              <a:rPr sz="2000" spc="25" dirty="0">
                <a:latin typeface="Arial"/>
                <a:cs typeface="Arial"/>
              </a:rPr>
              <a:t>how </a:t>
            </a:r>
            <a:r>
              <a:rPr sz="2000" spc="30" dirty="0">
                <a:latin typeface="Arial"/>
                <a:cs typeface="Arial"/>
              </a:rPr>
              <a:t> </a:t>
            </a:r>
            <a:r>
              <a:rPr sz="2000" spc="25" dirty="0">
                <a:latin typeface="Arial"/>
                <a:cs typeface="Arial"/>
              </a:rPr>
              <a:t>much </a:t>
            </a:r>
            <a:r>
              <a:rPr sz="2000" spc="30" dirty="0">
                <a:latin typeface="Arial"/>
                <a:cs typeface="Arial"/>
              </a:rPr>
              <a:t>time </a:t>
            </a:r>
            <a:r>
              <a:rPr sz="2000" spc="50" dirty="0">
                <a:latin typeface="Arial"/>
                <a:cs typeface="Arial"/>
              </a:rPr>
              <a:t>to </a:t>
            </a:r>
            <a:r>
              <a:rPr sz="2000" spc="15" dirty="0">
                <a:latin typeface="Arial"/>
                <a:cs typeface="Arial"/>
              </a:rPr>
              <a:t>spend </a:t>
            </a:r>
            <a:r>
              <a:rPr sz="2000" spc="35" dirty="0">
                <a:latin typeface="Arial"/>
                <a:cs typeface="Arial"/>
              </a:rPr>
              <a:t>on </a:t>
            </a:r>
            <a:r>
              <a:rPr sz="2000" spc="-320" dirty="0">
                <a:latin typeface="Arial"/>
                <a:cs typeface="Arial"/>
              </a:rPr>
              <a:t> </a:t>
            </a:r>
            <a:r>
              <a:rPr sz="2000" spc="-10" dirty="0">
                <a:latin typeface="Arial"/>
                <a:cs typeface="Arial"/>
              </a:rPr>
              <a:t>each</a:t>
            </a:r>
            <a:r>
              <a:rPr sz="2000" spc="-25" dirty="0">
                <a:latin typeface="Arial"/>
                <a:cs typeface="Arial"/>
              </a:rPr>
              <a:t> </a:t>
            </a:r>
            <a:r>
              <a:rPr sz="2000" spc="15" dirty="0">
                <a:latin typeface="Arial"/>
                <a:cs typeface="Arial"/>
              </a:rPr>
              <a:t>question.</a:t>
            </a:r>
            <a:r>
              <a:rPr sz="2000" spc="-25" dirty="0">
                <a:latin typeface="Arial"/>
                <a:cs typeface="Arial"/>
              </a:rPr>
              <a:t> </a:t>
            </a:r>
            <a:r>
              <a:rPr sz="2000" spc="-45" dirty="0">
                <a:latin typeface="Arial"/>
                <a:cs typeface="Arial"/>
              </a:rPr>
              <a:t>Take</a:t>
            </a:r>
            <a:r>
              <a:rPr sz="2000" spc="-25" dirty="0">
                <a:latin typeface="Arial"/>
                <a:cs typeface="Arial"/>
              </a:rPr>
              <a:t> </a:t>
            </a:r>
            <a:r>
              <a:rPr sz="2000" spc="30" dirty="0">
                <a:latin typeface="Arial"/>
                <a:cs typeface="Arial"/>
              </a:rPr>
              <a:t>into  </a:t>
            </a:r>
            <a:r>
              <a:rPr sz="2000" spc="10" dirty="0">
                <a:latin typeface="Arial"/>
                <a:cs typeface="Arial"/>
              </a:rPr>
              <a:t>account </a:t>
            </a:r>
            <a:r>
              <a:rPr sz="2000" spc="30" dirty="0">
                <a:latin typeface="Arial"/>
                <a:cs typeface="Arial"/>
              </a:rPr>
              <a:t>the </a:t>
            </a:r>
            <a:r>
              <a:rPr sz="2000" spc="-10" dirty="0">
                <a:latin typeface="Arial"/>
                <a:cs typeface="Arial"/>
              </a:rPr>
              <a:t>value </a:t>
            </a:r>
            <a:r>
              <a:rPr sz="2000" spc="30" dirty="0">
                <a:latin typeface="Arial"/>
                <a:cs typeface="Arial"/>
              </a:rPr>
              <a:t>of </a:t>
            </a:r>
            <a:r>
              <a:rPr sz="2000" spc="35" dirty="0">
                <a:latin typeface="Arial"/>
                <a:cs typeface="Arial"/>
              </a:rPr>
              <a:t> </a:t>
            </a:r>
            <a:r>
              <a:rPr sz="2000" spc="-10" dirty="0">
                <a:latin typeface="Arial"/>
                <a:cs typeface="Arial"/>
              </a:rPr>
              <a:t>each </a:t>
            </a:r>
            <a:r>
              <a:rPr sz="2000" spc="10" dirty="0">
                <a:latin typeface="Arial"/>
                <a:cs typeface="Arial"/>
              </a:rPr>
              <a:t>question, </a:t>
            </a:r>
            <a:r>
              <a:rPr sz="2000" spc="15" dirty="0">
                <a:latin typeface="Arial"/>
                <a:cs typeface="Arial"/>
              </a:rPr>
              <a:t>and </a:t>
            </a:r>
            <a:r>
              <a:rPr sz="2000" spc="20" dirty="0">
                <a:latin typeface="Arial"/>
                <a:cs typeface="Arial"/>
              </a:rPr>
              <a:t>your </a:t>
            </a:r>
            <a:r>
              <a:rPr sz="2000" spc="-320" dirty="0">
                <a:latin typeface="Arial"/>
                <a:cs typeface="Arial"/>
              </a:rPr>
              <a:t> </a:t>
            </a:r>
            <a:r>
              <a:rPr sz="2000" dirty="0">
                <a:latin typeface="Arial"/>
                <a:cs typeface="Arial"/>
              </a:rPr>
              <a:t>knowledge. </a:t>
            </a:r>
            <a:r>
              <a:rPr sz="2000" spc="25" dirty="0">
                <a:latin typeface="Arial"/>
                <a:cs typeface="Arial"/>
              </a:rPr>
              <a:t>Don't </a:t>
            </a:r>
            <a:r>
              <a:rPr sz="2000" spc="20" dirty="0">
                <a:latin typeface="Arial"/>
                <a:cs typeface="Arial"/>
              </a:rPr>
              <a:t>forget </a:t>
            </a:r>
            <a:r>
              <a:rPr sz="2000" spc="-320" dirty="0">
                <a:latin typeface="Arial"/>
                <a:cs typeface="Arial"/>
              </a:rPr>
              <a:t> </a:t>
            </a:r>
            <a:r>
              <a:rPr sz="2000" spc="50" dirty="0">
                <a:latin typeface="Arial"/>
                <a:cs typeface="Arial"/>
              </a:rPr>
              <a:t>to</a:t>
            </a:r>
            <a:r>
              <a:rPr sz="2000" spc="-35" dirty="0">
                <a:latin typeface="Arial"/>
                <a:cs typeface="Arial"/>
              </a:rPr>
              <a:t> </a:t>
            </a:r>
            <a:r>
              <a:rPr sz="2000" spc="15" dirty="0">
                <a:latin typeface="Arial"/>
                <a:cs typeface="Arial"/>
              </a:rPr>
              <a:t>plan</a:t>
            </a:r>
            <a:r>
              <a:rPr sz="2000" spc="-30" dirty="0">
                <a:latin typeface="Arial"/>
                <a:cs typeface="Arial"/>
              </a:rPr>
              <a:t> </a:t>
            </a:r>
            <a:r>
              <a:rPr sz="2000" spc="20" dirty="0">
                <a:latin typeface="Arial"/>
                <a:cs typeface="Arial"/>
              </a:rPr>
              <a:t>in</a:t>
            </a:r>
            <a:r>
              <a:rPr sz="2000" spc="-30" dirty="0">
                <a:latin typeface="Arial"/>
                <a:cs typeface="Arial"/>
              </a:rPr>
              <a:t> </a:t>
            </a:r>
            <a:r>
              <a:rPr sz="2000" spc="-5" dirty="0">
                <a:latin typeface="Arial"/>
                <a:cs typeface="Arial"/>
              </a:rPr>
              <a:t>breaks!</a:t>
            </a:r>
            <a:endParaRPr sz="2000" dirty="0">
              <a:latin typeface="Arial"/>
              <a:cs typeface="Arial"/>
            </a:endParaRPr>
          </a:p>
        </p:txBody>
      </p:sp>
      <p:grpSp>
        <p:nvGrpSpPr>
          <p:cNvPr id="10" name="object 21">
            <a:extLst>
              <a:ext uri="{FF2B5EF4-FFF2-40B4-BE49-F238E27FC236}">
                <a16:creationId xmlns:a16="http://schemas.microsoft.com/office/drawing/2014/main" id="{85B98FFB-C12E-4CE4-93EA-718AD7635A78}"/>
              </a:ext>
            </a:extLst>
          </p:cNvPr>
          <p:cNvGrpSpPr/>
          <p:nvPr/>
        </p:nvGrpSpPr>
        <p:grpSpPr>
          <a:xfrm>
            <a:off x="747434" y="7662137"/>
            <a:ext cx="1463675" cy="857250"/>
            <a:chOff x="5402374" y="3365352"/>
            <a:chExt cx="1463675" cy="857250"/>
          </a:xfrm>
        </p:grpSpPr>
        <p:sp>
          <p:nvSpPr>
            <p:cNvPr id="11" name="object 22">
              <a:extLst>
                <a:ext uri="{FF2B5EF4-FFF2-40B4-BE49-F238E27FC236}">
                  <a16:creationId xmlns:a16="http://schemas.microsoft.com/office/drawing/2014/main" id="{ED7608D6-BE81-42D3-BC0C-0C462F618D14}"/>
                </a:ext>
              </a:extLst>
            </p:cNvPr>
            <p:cNvSpPr/>
            <p:nvPr/>
          </p:nvSpPr>
          <p:spPr>
            <a:xfrm>
              <a:off x="5410753" y="3446682"/>
              <a:ext cx="1085850" cy="775970"/>
            </a:xfrm>
            <a:custGeom>
              <a:avLst/>
              <a:gdLst/>
              <a:ahLst/>
              <a:cxnLst/>
              <a:rect l="l" t="t" r="r" b="b"/>
              <a:pathLst>
                <a:path w="1085850" h="775970">
                  <a:moveTo>
                    <a:pt x="1085485" y="775691"/>
                  </a:moveTo>
                  <a:lnTo>
                    <a:pt x="0" y="775691"/>
                  </a:lnTo>
                  <a:lnTo>
                    <a:pt x="0" y="0"/>
                  </a:lnTo>
                  <a:lnTo>
                    <a:pt x="1085485" y="0"/>
                  </a:lnTo>
                  <a:lnTo>
                    <a:pt x="1085485" y="775691"/>
                  </a:lnTo>
                  <a:close/>
                </a:path>
              </a:pathLst>
            </a:custGeom>
            <a:solidFill>
              <a:srgbClr val="A1B4CC"/>
            </a:solidFill>
          </p:spPr>
          <p:txBody>
            <a:bodyPr wrap="square" lIns="0" tIns="0" rIns="0" bIns="0" rtlCol="0"/>
            <a:lstStyle/>
            <a:p>
              <a:endParaRPr/>
            </a:p>
          </p:txBody>
        </p:sp>
        <p:sp>
          <p:nvSpPr>
            <p:cNvPr id="12" name="object 23">
              <a:extLst>
                <a:ext uri="{FF2B5EF4-FFF2-40B4-BE49-F238E27FC236}">
                  <a16:creationId xmlns:a16="http://schemas.microsoft.com/office/drawing/2014/main" id="{BF3C85C2-D92C-4373-8FBB-9C37DEED196F}"/>
                </a:ext>
              </a:extLst>
            </p:cNvPr>
            <p:cNvSpPr/>
            <p:nvPr/>
          </p:nvSpPr>
          <p:spPr>
            <a:xfrm>
              <a:off x="5402374" y="3365352"/>
              <a:ext cx="239395" cy="857250"/>
            </a:xfrm>
            <a:custGeom>
              <a:avLst/>
              <a:gdLst/>
              <a:ahLst/>
              <a:cxnLst/>
              <a:rect l="l" t="t" r="r" b="b"/>
              <a:pathLst>
                <a:path w="239395" h="857250">
                  <a:moveTo>
                    <a:pt x="238885" y="857021"/>
                  </a:moveTo>
                  <a:lnTo>
                    <a:pt x="0" y="857021"/>
                  </a:lnTo>
                  <a:lnTo>
                    <a:pt x="0" y="93829"/>
                  </a:lnTo>
                  <a:lnTo>
                    <a:pt x="9386" y="51478"/>
                  </a:lnTo>
                  <a:lnTo>
                    <a:pt x="34981" y="22301"/>
                  </a:lnTo>
                  <a:lnTo>
                    <a:pt x="72939" y="5430"/>
                  </a:lnTo>
                  <a:lnTo>
                    <a:pt x="119417" y="0"/>
                  </a:lnTo>
                  <a:lnTo>
                    <a:pt x="165934" y="5430"/>
                  </a:lnTo>
                  <a:lnTo>
                    <a:pt x="203907" y="22301"/>
                  </a:lnTo>
                  <a:lnTo>
                    <a:pt x="229502" y="51478"/>
                  </a:lnTo>
                  <a:lnTo>
                    <a:pt x="238885" y="93829"/>
                  </a:lnTo>
                  <a:lnTo>
                    <a:pt x="238885" y="857021"/>
                  </a:lnTo>
                  <a:close/>
                </a:path>
              </a:pathLst>
            </a:custGeom>
            <a:solidFill>
              <a:srgbClr val="5C83BC"/>
            </a:solidFill>
          </p:spPr>
          <p:txBody>
            <a:bodyPr wrap="square" lIns="0" tIns="0" rIns="0" bIns="0" rtlCol="0"/>
            <a:lstStyle/>
            <a:p>
              <a:endParaRPr/>
            </a:p>
          </p:txBody>
        </p:sp>
        <p:sp>
          <p:nvSpPr>
            <p:cNvPr id="13" name="object 24">
              <a:extLst>
                <a:ext uri="{FF2B5EF4-FFF2-40B4-BE49-F238E27FC236}">
                  <a16:creationId xmlns:a16="http://schemas.microsoft.com/office/drawing/2014/main" id="{6407D264-7170-447D-BE86-14D0CC4A22A5}"/>
                </a:ext>
              </a:extLst>
            </p:cNvPr>
            <p:cNvSpPr/>
            <p:nvPr/>
          </p:nvSpPr>
          <p:spPr>
            <a:xfrm>
              <a:off x="5802310" y="3560773"/>
              <a:ext cx="454025" cy="451484"/>
            </a:xfrm>
            <a:custGeom>
              <a:avLst/>
              <a:gdLst/>
              <a:ahLst/>
              <a:cxnLst/>
              <a:rect l="l" t="t" r="r" b="b"/>
              <a:pathLst>
                <a:path w="454025" h="451485">
                  <a:moveTo>
                    <a:pt x="321247" y="50624"/>
                  </a:moveTo>
                  <a:lnTo>
                    <a:pt x="226147" y="50624"/>
                  </a:lnTo>
                  <a:lnTo>
                    <a:pt x="239683" y="0"/>
                  </a:lnTo>
                  <a:lnTo>
                    <a:pt x="328524" y="23571"/>
                  </a:lnTo>
                  <a:lnTo>
                    <a:pt x="321247" y="50624"/>
                  </a:lnTo>
                  <a:close/>
                </a:path>
                <a:path w="454025" h="451485">
                  <a:moveTo>
                    <a:pt x="315767" y="70999"/>
                  </a:moveTo>
                  <a:lnTo>
                    <a:pt x="136388" y="70999"/>
                  </a:lnTo>
                  <a:lnTo>
                    <a:pt x="123540" y="24313"/>
                  </a:lnTo>
                  <a:lnTo>
                    <a:pt x="212153" y="57"/>
                  </a:lnTo>
                  <a:lnTo>
                    <a:pt x="226147" y="50624"/>
                  </a:lnTo>
                  <a:lnTo>
                    <a:pt x="321247" y="50624"/>
                  </a:lnTo>
                  <a:lnTo>
                    <a:pt x="315767" y="70999"/>
                  </a:lnTo>
                  <a:close/>
                </a:path>
                <a:path w="454025" h="451485">
                  <a:moveTo>
                    <a:pt x="186460" y="137491"/>
                  </a:moveTo>
                  <a:lnTo>
                    <a:pt x="73298" y="137491"/>
                  </a:lnTo>
                  <a:lnTo>
                    <a:pt x="37050" y="101477"/>
                  </a:lnTo>
                  <a:lnTo>
                    <a:pt x="102090" y="36755"/>
                  </a:lnTo>
                  <a:lnTo>
                    <a:pt x="136388" y="70999"/>
                  </a:lnTo>
                  <a:lnTo>
                    <a:pt x="315767" y="70999"/>
                  </a:lnTo>
                  <a:lnTo>
                    <a:pt x="315275" y="72826"/>
                  </a:lnTo>
                  <a:lnTo>
                    <a:pt x="387797" y="72826"/>
                  </a:lnTo>
                  <a:lnTo>
                    <a:pt x="416563" y="101477"/>
                  </a:lnTo>
                  <a:lnTo>
                    <a:pt x="389566" y="128302"/>
                  </a:lnTo>
                  <a:lnTo>
                    <a:pt x="226835" y="128302"/>
                  </a:lnTo>
                  <a:lnTo>
                    <a:pt x="188763" y="135946"/>
                  </a:lnTo>
                  <a:lnTo>
                    <a:pt x="186460" y="137491"/>
                  </a:lnTo>
                  <a:close/>
                </a:path>
                <a:path w="454025" h="451485">
                  <a:moveTo>
                    <a:pt x="387797" y="72826"/>
                  </a:moveTo>
                  <a:lnTo>
                    <a:pt x="315275" y="72826"/>
                  </a:lnTo>
                  <a:lnTo>
                    <a:pt x="351581" y="36755"/>
                  </a:lnTo>
                  <a:lnTo>
                    <a:pt x="387797" y="72826"/>
                  </a:lnTo>
                  <a:close/>
                </a:path>
                <a:path w="454025" h="451485">
                  <a:moveTo>
                    <a:pt x="22941" y="325092"/>
                  </a:moveTo>
                  <a:lnTo>
                    <a:pt x="0" y="236514"/>
                  </a:lnTo>
                  <a:lnTo>
                    <a:pt x="45596" y="224813"/>
                  </a:lnTo>
                  <a:lnTo>
                    <a:pt x="114" y="212714"/>
                  </a:lnTo>
                  <a:lnTo>
                    <a:pt x="23802" y="124363"/>
                  </a:lnTo>
                  <a:lnTo>
                    <a:pt x="73298" y="137491"/>
                  </a:lnTo>
                  <a:lnTo>
                    <a:pt x="186460" y="137491"/>
                  </a:lnTo>
                  <a:lnTo>
                    <a:pt x="157680" y="156796"/>
                  </a:lnTo>
                  <a:lnTo>
                    <a:pt x="136728" y="187726"/>
                  </a:lnTo>
                  <a:lnTo>
                    <a:pt x="129046" y="225613"/>
                  </a:lnTo>
                  <a:lnTo>
                    <a:pt x="136728" y="263457"/>
                  </a:lnTo>
                  <a:lnTo>
                    <a:pt x="157680" y="294351"/>
                  </a:lnTo>
                  <a:lnTo>
                    <a:pt x="183461" y="311623"/>
                  </a:lnTo>
                  <a:lnTo>
                    <a:pt x="75363" y="311623"/>
                  </a:lnTo>
                  <a:lnTo>
                    <a:pt x="22941" y="325092"/>
                  </a:lnTo>
                  <a:close/>
                </a:path>
                <a:path w="454025" h="451485">
                  <a:moveTo>
                    <a:pt x="434146" y="139488"/>
                  </a:moveTo>
                  <a:lnTo>
                    <a:pt x="378308" y="139488"/>
                  </a:lnTo>
                  <a:lnTo>
                    <a:pt x="430672" y="126076"/>
                  </a:lnTo>
                  <a:lnTo>
                    <a:pt x="434146" y="139488"/>
                  </a:lnTo>
                  <a:close/>
                </a:path>
                <a:path w="454025" h="451485">
                  <a:moveTo>
                    <a:pt x="389534" y="322809"/>
                  </a:moveTo>
                  <a:lnTo>
                    <a:pt x="226835" y="322809"/>
                  </a:lnTo>
                  <a:lnTo>
                    <a:pt x="264875" y="315175"/>
                  </a:lnTo>
                  <a:lnTo>
                    <a:pt x="295940" y="294351"/>
                  </a:lnTo>
                  <a:lnTo>
                    <a:pt x="316886" y="263457"/>
                  </a:lnTo>
                  <a:lnTo>
                    <a:pt x="324567" y="225613"/>
                  </a:lnTo>
                  <a:lnTo>
                    <a:pt x="316886" y="187726"/>
                  </a:lnTo>
                  <a:lnTo>
                    <a:pt x="295940" y="156796"/>
                  </a:lnTo>
                  <a:lnTo>
                    <a:pt x="264875" y="135946"/>
                  </a:lnTo>
                  <a:lnTo>
                    <a:pt x="226835" y="128302"/>
                  </a:lnTo>
                  <a:lnTo>
                    <a:pt x="389566" y="128302"/>
                  </a:lnTo>
                  <a:lnTo>
                    <a:pt x="378308" y="139488"/>
                  </a:lnTo>
                  <a:lnTo>
                    <a:pt x="434146" y="139488"/>
                  </a:lnTo>
                  <a:lnTo>
                    <a:pt x="453614" y="214654"/>
                  </a:lnTo>
                  <a:lnTo>
                    <a:pt x="408017" y="226355"/>
                  </a:lnTo>
                  <a:lnTo>
                    <a:pt x="453499" y="238397"/>
                  </a:lnTo>
                  <a:lnTo>
                    <a:pt x="433344" y="313621"/>
                  </a:lnTo>
                  <a:lnTo>
                    <a:pt x="380315" y="313621"/>
                  </a:lnTo>
                  <a:lnTo>
                    <a:pt x="389534" y="322809"/>
                  </a:lnTo>
                  <a:close/>
                </a:path>
                <a:path w="454025" h="451485">
                  <a:moveTo>
                    <a:pt x="102090" y="414413"/>
                  </a:moveTo>
                  <a:lnTo>
                    <a:pt x="37050" y="349748"/>
                  </a:lnTo>
                  <a:lnTo>
                    <a:pt x="75363" y="311623"/>
                  </a:lnTo>
                  <a:lnTo>
                    <a:pt x="183461" y="311623"/>
                  </a:lnTo>
                  <a:lnTo>
                    <a:pt x="188763" y="315175"/>
                  </a:lnTo>
                  <a:lnTo>
                    <a:pt x="226835" y="322809"/>
                  </a:lnTo>
                  <a:lnTo>
                    <a:pt x="389534" y="322809"/>
                  </a:lnTo>
                  <a:lnTo>
                    <a:pt x="416563" y="349748"/>
                  </a:lnTo>
                  <a:lnTo>
                    <a:pt x="387829" y="378342"/>
                  </a:lnTo>
                  <a:lnTo>
                    <a:pt x="138280" y="378342"/>
                  </a:lnTo>
                  <a:lnTo>
                    <a:pt x="102090" y="414413"/>
                  </a:lnTo>
                  <a:close/>
                </a:path>
                <a:path w="454025" h="451485">
                  <a:moveTo>
                    <a:pt x="429812" y="326805"/>
                  </a:moveTo>
                  <a:lnTo>
                    <a:pt x="380315" y="313621"/>
                  </a:lnTo>
                  <a:lnTo>
                    <a:pt x="433344" y="313621"/>
                  </a:lnTo>
                  <a:lnTo>
                    <a:pt x="429812" y="326805"/>
                  </a:lnTo>
                  <a:close/>
                </a:path>
                <a:path w="454025" h="451485">
                  <a:moveTo>
                    <a:pt x="213931" y="451169"/>
                  </a:moveTo>
                  <a:lnTo>
                    <a:pt x="125089" y="427597"/>
                  </a:lnTo>
                  <a:lnTo>
                    <a:pt x="138280" y="378342"/>
                  </a:lnTo>
                  <a:lnTo>
                    <a:pt x="387829" y="378342"/>
                  </a:lnTo>
                  <a:lnTo>
                    <a:pt x="385936" y="380226"/>
                  </a:lnTo>
                  <a:lnTo>
                    <a:pt x="317225" y="380226"/>
                  </a:lnTo>
                  <a:lnTo>
                    <a:pt x="322830" y="400544"/>
                  </a:lnTo>
                  <a:lnTo>
                    <a:pt x="227466" y="400544"/>
                  </a:lnTo>
                  <a:lnTo>
                    <a:pt x="213931" y="451169"/>
                  </a:lnTo>
                  <a:close/>
                </a:path>
                <a:path w="454025" h="451485">
                  <a:moveTo>
                    <a:pt x="351581" y="414413"/>
                  </a:moveTo>
                  <a:lnTo>
                    <a:pt x="317225" y="380226"/>
                  </a:lnTo>
                  <a:lnTo>
                    <a:pt x="385936" y="380226"/>
                  </a:lnTo>
                  <a:lnTo>
                    <a:pt x="351581" y="414413"/>
                  </a:lnTo>
                  <a:close/>
                </a:path>
                <a:path w="454025" h="451485">
                  <a:moveTo>
                    <a:pt x="241461" y="451112"/>
                  </a:moveTo>
                  <a:lnTo>
                    <a:pt x="227466" y="400544"/>
                  </a:lnTo>
                  <a:lnTo>
                    <a:pt x="322830" y="400544"/>
                  </a:lnTo>
                  <a:lnTo>
                    <a:pt x="330073" y="426798"/>
                  </a:lnTo>
                  <a:lnTo>
                    <a:pt x="241461" y="451112"/>
                  </a:lnTo>
                  <a:close/>
                </a:path>
              </a:pathLst>
            </a:custGeom>
            <a:solidFill>
              <a:srgbClr val="6562A5"/>
            </a:solidFill>
          </p:spPr>
          <p:txBody>
            <a:bodyPr wrap="square" lIns="0" tIns="0" rIns="0" bIns="0" rtlCol="0"/>
            <a:lstStyle/>
            <a:p>
              <a:endParaRPr/>
            </a:p>
          </p:txBody>
        </p:sp>
        <p:sp>
          <p:nvSpPr>
            <p:cNvPr id="14" name="object 25">
              <a:extLst>
                <a:ext uri="{FF2B5EF4-FFF2-40B4-BE49-F238E27FC236}">
                  <a16:creationId xmlns:a16="http://schemas.microsoft.com/office/drawing/2014/main" id="{BDCFA9E4-55EA-43BA-88CA-03D650F3405F}"/>
                </a:ext>
              </a:extLst>
            </p:cNvPr>
            <p:cNvSpPr/>
            <p:nvPr/>
          </p:nvSpPr>
          <p:spPr>
            <a:xfrm>
              <a:off x="6096537" y="3772003"/>
              <a:ext cx="769620" cy="450850"/>
            </a:xfrm>
            <a:custGeom>
              <a:avLst/>
              <a:gdLst/>
              <a:ahLst/>
              <a:cxnLst/>
              <a:rect l="l" t="t" r="r" b="b"/>
              <a:pathLst>
                <a:path w="769620" h="450850">
                  <a:moveTo>
                    <a:pt x="703047" y="312650"/>
                  </a:moveTo>
                  <a:lnTo>
                    <a:pt x="66014" y="312650"/>
                  </a:lnTo>
                  <a:lnTo>
                    <a:pt x="70055" y="266364"/>
                  </a:lnTo>
                  <a:lnTo>
                    <a:pt x="80515" y="222215"/>
                  </a:lnTo>
                  <a:lnTo>
                    <a:pt x="96914" y="180682"/>
                  </a:lnTo>
                  <a:lnTo>
                    <a:pt x="118774" y="142243"/>
                  </a:lnTo>
                  <a:lnTo>
                    <a:pt x="145616" y="107376"/>
                  </a:lnTo>
                  <a:lnTo>
                    <a:pt x="176962" y="76560"/>
                  </a:lnTo>
                  <a:lnTo>
                    <a:pt x="212334" y="50275"/>
                  </a:lnTo>
                  <a:lnTo>
                    <a:pt x="251252" y="28997"/>
                  </a:lnTo>
                  <a:lnTo>
                    <a:pt x="293239" y="13206"/>
                  </a:lnTo>
                  <a:lnTo>
                    <a:pt x="337815" y="3381"/>
                  </a:lnTo>
                  <a:lnTo>
                    <a:pt x="384502" y="0"/>
                  </a:lnTo>
                  <a:lnTo>
                    <a:pt x="431203" y="3381"/>
                  </a:lnTo>
                  <a:lnTo>
                    <a:pt x="475791" y="13206"/>
                  </a:lnTo>
                  <a:lnTo>
                    <a:pt x="517787" y="28997"/>
                  </a:lnTo>
                  <a:lnTo>
                    <a:pt x="556712" y="50275"/>
                  </a:lnTo>
                  <a:lnTo>
                    <a:pt x="592090" y="76560"/>
                  </a:lnTo>
                  <a:lnTo>
                    <a:pt x="384502" y="84925"/>
                  </a:lnTo>
                  <a:lnTo>
                    <a:pt x="339823" y="90004"/>
                  </a:lnTo>
                  <a:lnTo>
                    <a:pt x="298775" y="104479"/>
                  </a:lnTo>
                  <a:lnTo>
                    <a:pt x="262503" y="127206"/>
                  </a:lnTo>
                  <a:lnTo>
                    <a:pt x="232151" y="157043"/>
                  </a:lnTo>
                  <a:lnTo>
                    <a:pt x="208864" y="192846"/>
                  </a:lnTo>
                  <a:lnTo>
                    <a:pt x="193786" y="233472"/>
                  </a:lnTo>
                  <a:lnTo>
                    <a:pt x="188064" y="277778"/>
                  </a:lnTo>
                  <a:lnTo>
                    <a:pt x="700002" y="277778"/>
                  </a:lnTo>
                  <a:lnTo>
                    <a:pt x="703047" y="312650"/>
                  </a:lnTo>
                  <a:close/>
                </a:path>
                <a:path w="769620" h="450850">
                  <a:moveTo>
                    <a:pt x="700002" y="277778"/>
                  </a:moveTo>
                  <a:lnTo>
                    <a:pt x="580997" y="277778"/>
                  </a:lnTo>
                  <a:lnTo>
                    <a:pt x="575275" y="233472"/>
                  </a:lnTo>
                  <a:lnTo>
                    <a:pt x="560196" y="192846"/>
                  </a:lnTo>
                  <a:lnTo>
                    <a:pt x="536906" y="157043"/>
                  </a:lnTo>
                  <a:lnTo>
                    <a:pt x="506548" y="127206"/>
                  </a:lnTo>
                  <a:lnTo>
                    <a:pt x="470265" y="104479"/>
                  </a:lnTo>
                  <a:lnTo>
                    <a:pt x="429202" y="90004"/>
                  </a:lnTo>
                  <a:lnTo>
                    <a:pt x="384502" y="84925"/>
                  </a:lnTo>
                  <a:lnTo>
                    <a:pt x="600600" y="84925"/>
                  </a:lnTo>
                  <a:lnTo>
                    <a:pt x="650285" y="142243"/>
                  </a:lnTo>
                  <a:lnTo>
                    <a:pt x="672146" y="180682"/>
                  </a:lnTo>
                  <a:lnTo>
                    <a:pt x="688546" y="222215"/>
                  </a:lnTo>
                  <a:lnTo>
                    <a:pt x="699006" y="266364"/>
                  </a:lnTo>
                  <a:lnTo>
                    <a:pt x="700002" y="277778"/>
                  </a:lnTo>
                  <a:close/>
                </a:path>
                <a:path w="769620" h="450850">
                  <a:moveTo>
                    <a:pt x="769062" y="450370"/>
                  </a:moveTo>
                  <a:lnTo>
                    <a:pt x="0" y="450370"/>
                  </a:lnTo>
                  <a:lnTo>
                    <a:pt x="0" y="312650"/>
                  </a:lnTo>
                  <a:lnTo>
                    <a:pt x="769062" y="312650"/>
                  </a:lnTo>
                  <a:lnTo>
                    <a:pt x="769062" y="450370"/>
                  </a:lnTo>
                  <a:close/>
                </a:path>
              </a:pathLst>
            </a:custGeom>
            <a:solidFill>
              <a:srgbClr val="F9B01F"/>
            </a:solidFill>
          </p:spPr>
          <p:txBody>
            <a:bodyPr wrap="square" lIns="0" tIns="0" rIns="0" bIns="0" rtlCol="0"/>
            <a:lstStyle/>
            <a:p>
              <a:endParaRPr/>
            </a:p>
          </p:txBody>
        </p:sp>
        <p:sp>
          <p:nvSpPr>
            <p:cNvPr id="15" name="object 26">
              <a:extLst>
                <a:ext uri="{FF2B5EF4-FFF2-40B4-BE49-F238E27FC236}">
                  <a16:creationId xmlns:a16="http://schemas.microsoft.com/office/drawing/2014/main" id="{62433DD2-6F87-47B4-B101-F0BA1BBD9538}"/>
                </a:ext>
              </a:extLst>
            </p:cNvPr>
            <p:cNvSpPr/>
            <p:nvPr/>
          </p:nvSpPr>
          <p:spPr>
            <a:xfrm>
              <a:off x="6144256" y="4153543"/>
              <a:ext cx="655955" cy="69215"/>
            </a:xfrm>
            <a:custGeom>
              <a:avLst/>
              <a:gdLst/>
              <a:ahLst/>
              <a:cxnLst/>
              <a:rect l="l" t="t" r="r" b="b"/>
              <a:pathLst>
                <a:path w="655954" h="69214">
                  <a:moveTo>
                    <a:pt x="0" y="68831"/>
                  </a:moveTo>
                  <a:lnTo>
                    <a:pt x="0" y="0"/>
                  </a:lnTo>
                </a:path>
                <a:path w="655954" h="69214">
                  <a:moveTo>
                    <a:pt x="72839" y="68831"/>
                  </a:moveTo>
                  <a:lnTo>
                    <a:pt x="72839" y="0"/>
                  </a:lnTo>
                </a:path>
                <a:path w="655954" h="69214">
                  <a:moveTo>
                    <a:pt x="145679" y="68831"/>
                  </a:moveTo>
                  <a:lnTo>
                    <a:pt x="145679" y="0"/>
                  </a:lnTo>
                </a:path>
                <a:path w="655954" h="69214">
                  <a:moveTo>
                    <a:pt x="218462" y="68831"/>
                  </a:moveTo>
                  <a:lnTo>
                    <a:pt x="218462" y="0"/>
                  </a:lnTo>
                </a:path>
                <a:path w="655954" h="69214">
                  <a:moveTo>
                    <a:pt x="291244" y="68831"/>
                  </a:moveTo>
                  <a:lnTo>
                    <a:pt x="291244" y="0"/>
                  </a:lnTo>
                </a:path>
                <a:path w="655954" h="69214">
                  <a:moveTo>
                    <a:pt x="364084" y="68831"/>
                  </a:moveTo>
                  <a:lnTo>
                    <a:pt x="364084" y="0"/>
                  </a:lnTo>
                </a:path>
                <a:path w="655954" h="69214">
                  <a:moveTo>
                    <a:pt x="436866" y="68831"/>
                  </a:moveTo>
                  <a:lnTo>
                    <a:pt x="436866" y="0"/>
                  </a:lnTo>
                </a:path>
                <a:path w="655954" h="69214">
                  <a:moveTo>
                    <a:pt x="509706" y="68831"/>
                  </a:moveTo>
                  <a:lnTo>
                    <a:pt x="509706" y="0"/>
                  </a:lnTo>
                </a:path>
                <a:path w="655954" h="69214">
                  <a:moveTo>
                    <a:pt x="582489" y="68831"/>
                  </a:moveTo>
                  <a:lnTo>
                    <a:pt x="582489" y="0"/>
                  </a:lnTo>
                </a:path>
                <a:path w="655954" h="69214">
                  <a:moveTo>
                    <a:pt x="655328" y="68831"/>
                  </a:moveTo>
                  <a:lnTo>
                    <a:pt x="655328" y="0"/>
                  </a:lnTo>
                </a:path>
              </a:pathLst>
            </a:custGeom>
            <a:ln w="17164">
              <a:solidFill>
                <a:srgbClr val="F47713"/>
              </a:solidFill>
            </a:ln>
          </p:spPr>
          <p:txBody>
            <a:bodyPr wrap="square" lIns="0" tIns="0" rIns="0" bIns="0" rtlCol="0"/>
            <a:lstStyle/>
            <a:p>
              <a:endParaRPr/>
            </a:p>
          </p:txBody>
        </p:sp>
      </p:grpSp>
    </p:spTree>
    <p:extLst>
      <p:ext uri="{BB962C8B-B14F-4D97-AF65-F5344CB8AC3E}">
        <p14:creationId xmlns:p14="http://schemas.microsoft.com/office/powerpoint/2010/main" val="2277094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p:nvPr/>
        </p:nvSpPr>
        <p:spPr>
          <a:xfrm>
            <a:off x="438746" y="4943779"/>
            <a:ext cx="589915" cy="589280"/>
          </a:xfrm>
          <a:custGeom>
            <a:avLst/>
            <a:gdLst/>
            <a:ahLst/>
            <a:cxnLst/>
            <a:rect l="l" t="t" r="r" b="b"/>
            <a:pathLst>
              <a:path w="589915" h="589279">
                <a:moveTo>
                  <a:pt x="589572" y="0"/>
                </a:moveTo>
                <a:lnTo>
                  <a:pt x="0" y="0"/>
                </a:lnTo>
                <a:lnTo>
                  <a:pt x="0" y="21590"/>
                </a:lnTo>
                <a:lnTo>
                  <a:pt x="0" y="589267"/>
                </a:lnTo>
                <a:lnTo>
                  <a:pt x="22034" y="589267"/>
                </a:lnTo>
                <a:lnTo>
                  <a:pt x="22034" y="21590"/>
                </a:lnTo>
                <a:lnTo>
                  <a:pt x="589572" y="21590"/>
                </a:lnTo>
                <a:lnTo>
                  <a:pt x="589572" y="0"/>
                </a:lnTo>
                <a:close/>
              </a:path>
            </a:pathLst>
          </a:custGeom>
          <a:solidFill>
            <a:srgbClr val="000000"/>
          </a:solidFill>
        </p:spPr>
        <p:txBody>
          <a:bodyPr wrap="square" lIns="0" tIns="0" rIns="0" bIns="0" rtlCol="0"/>
          <a:lstStyle/>
          <a:p>
            <a:endParaRPr/>
          </a:p>
        </p:txBody>
      </p:sp>
      <p:sp>
        <p:nvSpPr>
          <p:cNvPr id="8" name="object 8"/>
          <p:cNvSpPr/>
          <p:nvPr/>
        </p:nvSpPr>
        <p:spPr>
          <a:xfrm>
            <a:off x="703224" y="457200"/>
            <a:ext cx="6630670" cy="8569629"/>
          </a:xfrm>
          <a:custGeom>
            <a:avLst/>
            <a:gdLst/>
            <a:ahLst/>
            <a:cxnLst/>
            <a:rect l="l" t="t" r="r" b="b"/>
            <a:pathLst>
              <a:path w="6630670" h="4083050">
                <a:moveTo>
                  <a:pt x="6368174" y="107988"/>
                </a:moveTo>
                <a:lnTo>
                  <a:pt x="0" y="107988"/>
                </a:lnTo>
                <a:lnTo>
                  <a:pt x="0" y="119011"/>
                </a:lnTo>
                <a:lnTo>
                  <a:pt x="6368174" y="119011"/>
                </a:lnTo>
                <a:lnTo>
                  <a:pt x="6368174" y="107988"/>
                </a:lnTo>
                <a:close/>
              </a:path>
              <a:path w="6630670" h="4083050">
                <a:moveTo>
                  <a:pt x="6515849" y="256768"/>
                </a:moveTo>
                <a:lnTo>
                  <a:pt x="6504826" y="256768"/>
                </a:lnTo>
                <a:lnTo>
                  <a:pt x="6504826" y="4082796"/>
                </a:lnTo>
                <a:lnTo>
                  <a:pt x="6515849" y="4082796"/>
                </a:lnTo>
                <a:lnTo>
                  <a:pt x="6515849" y="256768"/>
                </a:lnTo>
                <a:close/>
              </a:path>
              <a:path w="6630670" h="4083050">
                <a:moveTo>
                  <a:pt x="6630454" y="0"/>
                </a:moveTo>
                <a:lnTo>
                  <a:pt x="6040882" y="0"/>
                </a:lnTo>
                <a:lnTo>
                  <a:pt x="6040882" y="21590"/>
                </a:lnTo>
                <a:lnTo>
                  <a:pt x="6608419" y="21590"/>
                </a:lnTo>
                <a:lnTo>
                  <a:pt x="6608419" y="589267"/>
                </a:lnTo>
                <a:lnTo>
                  <a:pt x="6630454" y="589267"/>
                </a:lnTo>
                <a:lnTo>
                  <a:pt x="6630454" y="21590"/>
                </a:lnTo>
                <a:lnTo>
                  <a:pt x="6630454" y="0"/>
                </a:lnTo>
                <a:close/>
              </a:path>
            </a:pathLst>
          </a:custGeom>
          <a:solidFill>
            <a:srgbClr val="000000"/>
          </a:solidFill>
        </p:spPr>
        <p:txBody>
          <a:bodyPr wrap="square" lIns="0" tIns="0" rIns="0" bIns="0" rtlCol="0"/>
          <a:lstStyle/>
          <a:p>
            <a:endParaRPr/>
          </a:p>
        </p:txBody>
      </p:sp>
      <p:sp>
        <p:nvSpPr>
          <p:cNvPr id="9" name="object 9"/>
          <p:cNvSpPr/>
          <p:nvPr/>
        </p:nvSpPr>
        <p:spPr>
          <a:xfrm>
            <a:off x="554461" y="5204944"/>
            <a:ext cx="11430" cy="3822065"/>
          </a:xfrm>
          <a:custGeom>
            <a:avLst/>
            <a:gdLst/>
            <a:ahLst/>
            <a:cxnLst/>
            <a:rect l="l" t="t" r="r" b="b"/>
            <a:pathLst>
              <a:path w="11429" h="3822065">
                <a:moveTo>
                  <a:pt x="11020" y="3821624"/>
                </a:moveTo>
                <a:lnTo>
                  <a:pt x="0" y="3821624"/>
                </a:lnTo>
                <a:lnTo>
                  <a:pt x="0" y="0"/>
                </a:lnTo>
                <a:lnTo>
                  <a:pt x="11020" y="0"/>
                </a:lnTo>
                <a:lnTo>
                  <a:pt x="11020" y="3821624"/>
                </a:lnTo>
                <a:close/>
              </a:path>
            </a:pathLst>
          </a:custGeom>
          <a:solidFill>
            <a:srgbClr val="000000"/>
          </a:solidFill>
        </p:spPr>
        <p:txBody>
          <a:bodyPr wrap="square" lIns="0" tIns="0" rIns="0" bIns="0" rtlCol="0"/>
          <a:lstStyle/>
          <a:p>
            <a:endParaRPr/>
          </a:p>
        </p:txBody>
      </p:sp>
      <p:sp>
        <p:nvSpPr>
          <p:cNvPr id="10" name="object 10"/>
          <p:cNvSpPr/>
          <p:nvPr/>
        </p:nvSpPr>
        <p:spPr>
          <a:xfrm>
            <a:off x="438746" y="8691511"/>
            <a:ext cx="589915" cy="589280"/>
          </a:xfrm>
          <a:custGeom>
            <a:avLst/>
            <a:gdLst/>
            <a:ahLst/>
            <a:cxnLst/>
            <a:rect l="l" t="t" r="r" b="b"/>
            <a:pathLst>
              <a:path w="589915" h="589279">
                <a:moveTo>
                  <a:pt x="589572" y="567677"/>
                </a:moveTo>
                <a:lnTo>
                  <a:pt x="22034" y="567677"/>
                </a:lnTo>
                <a:lnTo>
                  <a:pt x="22034" y="0"/>
                </a:lnTo>
                <a:lnTo>
                  <a:pt x="0" y="0"/>
                </a:lnTo>
                <a:lnTo>
                  <a:pt x="0" y="567677"/>
                </a:lnTo>
                <a:lnTo>
                  <a:pt x="0" y="589267"/>
                </a:lnTo>
                <a:lnTo>
                  <a:pt x="589572" y="589267"/>
                </a:lnTo>
                <a:lnTo>
                  <a:pt x="589572" y="567677"/>
                </a:lnTo>
                <a:close/>
              </a:path>
            </a:pathLst>
          </a:custGeom>
          <a:solidFill>
            <a:srgbClr val="000000"/>
          </a:solidFill>
        </p:spPr>
        <p:txBody>
          <a:bodyPr wrap="square" lIns="0" tIns="0" rIns="0" bIns="0" rtlCol="0"/>
          <a:lstStyle/>
          <a:p>
            <a:endParaRPr/>
          </a:p>
        </p:txBody>
      </p:sp>
      <p:grpSp>
        <p:nvGrpSpPr>
          <p:cNvPr id="11" name="object 11"/>
          <p:cNvGrpSpPr/>
          <p:nvPr/>
        </p:nvGrpSpPr>
        <p:grpSpPr>
          <a:xfrm>
            <a:off x="533468" y="1834899"/>
            <a:ext cx="6635115" cy="8071109"/>
            <a:chOff x="698826" y="5768246"/>
            <a:chExt cx="6635115" cy="3512820"/>
          </a:xfrm>
        </p:grpSpPr>
        <p:sp>
          <p:nvSpPr>
            <p:cNvPr id="12" name="object 12"/>
            <p:cNvSpPr/>
            <p:nvPr/>
          </p:nvSpPr>
          <p:spPr>
            <a:xfrm>
              <a:off x="698817" y="8691511"/>
              <a:ext cx="6635115" cy="589280"/>
            </a:xfrm>
            <a:custGeom>
              <a:avLst/>
              <a:gdLst/>
              <a:ahLst/>
              <a:cxnLst/>
              <a:rect l="l" t="t" r="r" b="b"/>
              <a:pathLst>
                <a:path w="6635115" h="589279">
                  <a:moveTo>
                    <a:pt x="6371488" y="470611"/>
                  </a:moveTo>
                  <a:lnTo>
                    <a:pt x="0" y="470611"/>
                  </a:lnTo>
                  <a:lnTo>
                    <a:pt x="0" y="481634"/>
                  </a:lnTo>
                  <a:lnTo>
                    <a:pt x="6371488" y="481634"/>
                  </a:lnTo>
                  <a:lnTo>
                    <a:pt x="6371488" y="470611"/>
                  </a:lnTo>
                  <a:close/>
                </a:path>
                <a:path w="6635115" h="589279">
                  <a:moveTo>
                    <a:pt x="6634861" y="0"/>
                  </a:moveTo>
                  <a:lnTo>
                    <a:pt x="6612826" y="0"/>
                  </a:lnTo>
                  <a:lnTo>
                    <a:pt x="6612826" y="567677"/>
                  </a:lnTo>
                  <a:lnTo>
                    <a:pt x="6045289" y="567677"/>
                  </a:lnTo>
                  <a:lnTo>
                    <a:pt x="6045289" y="589267"/>
                  </a:lnTo>
                  <a:lnTo>
                    <a:pt x="6634861" y="589267"/>
                  </a:lnTo>
                  <a:lnTo>
                    <a:pt x="6634861" y="567677"/>
                  </a:lnTo>
                  <a:lnTo>
                    <a:pt x="6634861" y="0"/>
                  </a:lnTo>
                  <a:close/>
                </a:path>
              </a:pathLst>
            </a:custGeom>
            <a:solidFill>
              <a:srgbClr val="000000"/>
            </a:solidFill>
          </p:spPr>
          <p:txBody>
            <a:bodyPr wrap="square" lIns="0" tIns="0" rIns="0" bIns="0" rtlCol="0"/>
            <a:lstStyle/>
            <a:p>
              <a:endParaRPr/>
            </a:p>
          </p:txBody>
        </p:sp>
        <p:sp>
          <p:nvSpPr>
            <p:cNvPr id="13" name="object 13"/>
            <p:cNvSpPr/>
            <p:nvPr/>
          </p:nvSpPr>
          <p:spPr>
            <a:xfrm>
              <a:off x="709676" y="5768250"/>
              <a:ext cx="6357620" cy="3187700"/>
            </a:xfrm>
            <a:custGeom>
              <a:avLst/>
              <a:gdLst/>
              <a:ahLst/>
              <a:cxnLst/>
              <a:rect l="l" t="t" r="r" b="b"/>
              <a:pathLst>
                <a:path w="6357620" h="3187700">
                  <a:moveTo>
                    <a:pt x="2014004" y="0"/>
                  </a:moveTo>
                  <a:lnTo>
                    <a:pt x="0" y="0"/>
                  </a:lnTo>
                  <a:lnTo>
                    <a:pt x="0" y="3187547"/>
                  </a:lnTo>
                  <a:lnTo>
                    <a:pt x="2014004" y="3187547"/>
                  </a:lnTo>
                  <a:lnTo>
                    <a:pt x="2014004" y="0"/>
                  </a:lnTo>
                  <a:close/>
                </a:path>
                <a:path w="6357620" h="3187700">
                  <a:moveTo>
                    <a:pt x="4181144" y="0"/>
                  </a:moveTo>
                  <a:lnTo>
                    <a:pt x="2167140" y="0"/>
                  </a:lnTo>
                  <a:lnTo>
                    <a:pt x="2167140" y="3187547"/>
                  </a:lnTo>
                  <a:lnTo>
                    <a:pt x="4181144" y="3187547"/>
                  </a:lnTo>
                  <a:lnTo>
                    <a:pt x="4181144" y="0"/>
                  </a:lnTo>
                  <a:close/>
                </a:path>
                <a:path w="6357620" h="3187700">
                  <a:moveTo>
                    <a:pt x="6357036" y="0"/>
                  </a:moveTo>
                  <a:lnTo>
                    <a:pt x="4343031" y="0"/>
                  </a:lnTo>
                  <a:lnTo>
                    <a:pt x="4343031" y="3187547"/>
                  </a:lnTo>
                  <a:lnTo>
                    <a:pt x="6357036" y="3187547"/>
                  </a:lnTo>
                  <a:lnTo>
                    <a:pt x="6357036" y="0"/>
                  </a:lnTo>
                  <a:close/>
                </a:path>
              </a:pathLst>
            </a:custGeom>
            <a:solidFill>
              <a:srgbClr val="D9D9D9"/>
            </a:solidFill>
          </p:spPr>
          <p:txBody>
            <a:bodyPr wrap="square" lIns="0" tIns="0" rIns="0" bIns="0" rtlCol="0"/>
            <a:lstStyle/>
            <a:p>
              <a:endParaRPr/>
            </a:p>
          </p:txBody>
        </p:sp>
      </p:grpSp>
      <p:sp>
        <p:nvSpPr>
          <p:cNvPr id="27" name="object 27"/>
          <p:cNvSpPr/>
          <p:nvPr/>
        </p:nvSpPr>
        <p:spPr>
          <a:xfrm>
            <a:off x="1268840" y="7982264"/>
            <a:ext cx="865505" cy="865505"/>
          </a:xfrm>
          <a:custGeom>
            <a:avLst/>
            <a:gdLst/>
            <a:ahLst/>
            <a:cxnLst/>
            <a:rect l="l" t="t" r="r" b="b"/>
            <a:pathLst>
              <a:path w="865505" h="865504">
                <a:moveTo>
                  <a:pt x="432377" y="865187"/>
                </a:moveTo>
                <a:lnTo>
                  <a:pt x="385228" y="862650"/>
                </a:lnTo>
                <a:lnTo>
                  <a:pt x="339558" y="855214"/>
                </a:lnTo>
                <a:lnTo>
                  <a:pt x="295631" y="843142"/>
                </a:lnTo>
                <a:lnTo>
                  <a:pt x="253708" y="826698"/>
                </a:lnTo>
                <a:lnTo>
                  <a:pt x="214053" y="806146"/>
                </a:lnTo>
                <a:lnTo>
                  <a:pt x="176929" y="781748"/>
                </a:lnTo>
                <a:lnTo>
                  <a:pt x="142597" y="753769"/>
                </a:lnTo>
                <a:lnTo>
                  <a:pt x="111320" y="722471"/>
                </a:lnTo>
                <a:lnTo>
                  <a:pt x="83362" y="688118"/>
                </a:lnTo>
                <a:lnTo>
                  <a:pt x="58984" y="650973"/>
                </a:lnTo>
                <a:lnTo>
                  <a:pt x="38450" y="611300"/>
                </a:lnTo>
                <a:lnTo>
                  <a:pt x="22022" y="569362"/>
                </a:lnTo>
                <a:lnTo>
                  <a:pt x="9962" y="525423"/>
                </a:lnTo>
                <a:lnTo>
                  <a:pt x="2534" y="479745"/>
                </a:lnTo>
                <a:lnTo>
                  <a:pt x="0" y="432593"/>
                </a:lnTo>
                <a:lnTo>
                  <a:pt x="2534" y="385441"/>
                </a:lnTo>
                <a:lnTo>
                  <a:pt x="9962" y="339764"/>
                </a:lnTo>
                <a:lnTo>
                  <a:pt x="22022" y="295824"/>
                </a:lnTo>
                <a:lnTo>
                  <a:pt x="38450" y="253887"/>
                </a:lnTo>
                <a:lnTo>
                  <a:pt x="58984" y="214213"/>
                </a:lnTo>
                <a:lnTo>
                  <a:pt x="83362" y="177069"/>
                </a:lnTo>
                <a:lnTo>
                  <a:pt x="111320" y="142716"/>
                </a:lnTo>
                <a:lnTo>
                  <a:pt x="142597" y="111418"/>
                </a:lnTo>
                <a:lnTo>
                  <a:pt x="176929" y="83438"/>
                </a:lnTo>
                <a:lnTo>
                  <a:pt x="214053" y="59041"/>
                </a:lnTo>
                <a:lnTo>
                  <a:pt x="253708" y="38488"/>
                </a:lnTo>
                <a:lnTo>
                  <a:pt x="295631" y="22044"/>
                </a:lnTo>
                <a:lnTo>
                  <a:pt x="339558" y="9973"/>
                </a:lnTo>
                <a:lnTo>
                  <a:pt x="385228" y="2537"/>
                </a:lnTo>
                <a:lnTo>
                  <a:pt x="432377" y="0"/>
                </a:lnTo>
                <a:lnTo>
                  <a:pt x="479532" y="2537"/>
                </a:lnTo>
                <a:lnTo>
                  <a:pt x="525217" y="9973"/>
                </a:lnTo>
                <a:lnTo>
                  <a:pt x="569168" y="22044"/>
                </a:lnTo>
                <a:lnTo>
                  <a:pt x="611122" y="38488"/>
                </a:lnTo>
                <a:lnTo>
                  <a:pt x="650813" y="59041"/>
                </a:lnTo>
                <a:lnTo>
                  <a:pt x="687978" y="83438"/>
                </a:lnTo>
                <a:lnTo>
                  <a:pt x="691762" y="86518"/>
                </a:lnTo>
                <a:lnTo>
                  <a:pt x="432593" y="86518"/>
                </a:lnTo>
                <a:lnTo>
                  <a:pt x="385617" y="89676"/>
                </a:lnTo>
                <a:lnTo>
                  <a:pt x="340567" y="98875"/>
                </a:lnTo>
                <a:lnTo>
                  <a:pt x="297854" y="113704"/>
                </a:lnTo>
                <a:lnTo>
                  <a:pt x="257889" y="133751"/>
                </a:lnTo>
                <a:lnTo>
                  <a:pt x="221085" y="158605"/>
                </a:lnTo>
                <a:lnTo>
                  <a:pt x="187853" y="187853"/>
                </a:lnTo>
                <a:lnTo>
                  <a:pt x="158605" y="221085"/>
                </a:lnTo>
                <a:lnTo>
                  <a:pt x="133751" y="257889"/>
                </a:lnTo>
                <a:lnTo>
                  <a:pt x="113704" y="297854"/>
                </a:lnTo>
                <a:lnTo>
                  <a:pt x="98875" y="340567"/>
                </a:lnTo>
                <a:lnTo>
                  <a:pt x="89676" y="385617"/>
                </a:lnTo>
                <a:lnTo>
                  <a:pt x="86518" y="432593"/>
                </a:lnTo>
                <a:lnTo>
                  <a:pt x="89676" y="479569"/>
                </a:lnTo>
                <a:lnTo>
                  <a:pt x="98875" y="524620"/>
                </a:lnTo>
                <a:lnTo>
                  <a:pt x="113704" y="567333"/>
                </a:lnTo>
                <a:lnTo>
                  <a:pt x="133751" y="607297"/>
                </a:lnTo>
                <a:lnTo>
                  <a:pt x="158605" y="644101"/>
                </a:lnTo>
                <a:lnTo>
                  <a:pt x="187853" y="677333"/>
                </a:lnTo>
                <a:lnTo>
                  <a:pt x="221085" y="706582"/>
                </a:lnTo>
                <a:lnTo>
                  <a:pt x="257889" y="731435"/>
                </a:lnTo>
                <a:lnTo>
                  <a:pt x="297854" y="751482"/>
                </a:lnTo>
                <a:lnTo>
                  <a:pt x="340567" y="766311"/>
                </a:lnTo>
                <a:lnTo>
                  <a:pt x="385617" y="775510"/>
                </a:lnTo>
                <a:lnTo>
                  <a:pt x="432593" y="778668"/>
                </a:lnTo>
                <a:lnTo>
                  <a:pt x="691762" y="778668"/>
                </a:lnTo>
                <a:lnTo>
                  <a:pt x="687978" y="781748"/>
                </a:lnTo>
                <a:lnTo>
                  <a:pt x="650813" y="806146"/>
                </a:lnTo>
                <a:lnTo>
                  <a:pt x="611122" y="826698"/>
                </a:lnTo>
                <a:lnTo>
                  <a:pt x="569168" y="843142"/>
                </a:lnTo>
                <a:lnTo>
                  <a:pt x="525217" y="855214"/>
                </a:lnTo>
                <a:lnTo>
                  <a:pt x="479532" y="862650"/>
                </a:lnTo>
                <a:lnTo>
                  <a:pt x="432377" y="865187"/>
                </a:lnTo>
                <a:close/>
              </a:path>
              <a:path w="865505" h="865504">
                <a:moveTo>
                  <a:pt x="691762" y="778668"/>
                </a:moveTo>
                <a:lnTo>
                  <a:pt x="432593" y="778668"/>
                </a:lnTo>
                <a:lnTo>
                  <a:pt x="479569" y="775510"/>
                </a:lnTo>
                <a:lnTo>
                  <a:pt x="524620" y="766311"/>
                </a:lnTo>
                <a:lnTo>
                  <a:pt x="567333" y="751482"/>
                </a:lnTo>
                <a:lnTo>
                  <a:pt x="607297" y="731435"/>
                </a:lnTo>
                <a:lnTo>
                  <a:pt x="644101" y="706582"/>
                </a:lnTo>
                <a:lnTo>
                  <a:pt x="677333" y="677333"/>
                </a:lnTo>
                <a:lnTo>
                  <a:pt x="706582" y="644101"/>
                </a:lnTo>
                <a:lnTo>
                  <a:pt x="731435" y="607297"/>
                </a:lnTo>
                <a:lnTo>
                  <a:pt x="751482" y="567333"/>
                </a:lnTo>
                <a:lnTo>
                  <a:pt x="766311" y="524620"/>
                </a:lnTo>
                <a:lnTo>
                  <a:pt x="775510" y="479569"/>
                </a:lnTo>
                <a:lnTo>
                  <a:pt x="778668" y="432593"/>
                </a:lnTo>
                <a:lnTo>
                  <a:pt x="775510" y="385617"/>
                </a:lnTo>
                <a:lnTo>
                  <a:pt x="766311" y="340567"/>
                </a:lnTo>
                <a:lnTo>
                  <a:pt x="751482" y="297854"/>
                </a:lnTo>
                <a:lnTo>
                  <a:pt x="731435" y="257889"/>
                </a:lnTo>
                <a:lnTo>
                  <a:pt x="706582" y="221085"/>
                </a:lnTo>
                <a:lnTo>
                  <a:pt x="677333" y="187853"/>
                </a:lnTo>
                <a:lnTo>
                  <a:pt x="644101" y="158605"/>
                </a:lnTo>
                <a:lnTo>
                  <a:pt x="607297" y="133751"/>
                </a:lnTo>
                <a:lnTo>
                  <a:pt x="567333" y="113704"/>
                </a:lnTo>
                <a:lnTo>
                  <a:pt x="524620" y="98875"/>
                </a:lnTo>
                <a:lnTo>
                  <a:pt x="479569" y="89676"/>
                </a:lnTo>
                <a:lnTo>
                  <a:pt x="432593" y="86518"/>
                </a:lnTo>
                <a:lnTo>
                  <a:pt x="691762" y="86518"/>
                </a:lnTo>
                <a:lnTo>
                  <a:pt x="722352" y="111418"/>
                </a:lnTo>
                <a:lnTo>
                  <a:pt x="753671" y="142716"/>
                </a:lnTo>
                <a:lnTo>
                  <a:pt x="781672" y="177069"/>
                </a:lnTo>
                <a:lnTo>
                  <a:pt x="806090" y="214214"/>
                </a:lnTo>
                <a:lnTo>
                  <a:pt x="826660" y="253887"/>
                </a:lnTo>
                <a:lnTo>
                  <a:pt x="843119" y="295824"/>
                </a:lnTo>
                <a:lnTo>
                  <a:pt x="855203" y="339764"/>
                </a:lnTo>
                <a:lnTo>
                  <a:pt x="862647" y="385441"/>
                </a:lnTo>
                <a:lnTo>
                  <a:pt x="865187" y="432593"/>
                </a:lnTo>
                <a:lnTo>
                  <a:pt x="862647" y="479745"/>
                </a:lnTo>
                <a:lnTo>
                  <a:pt x="855203" y="525423"/>
                </a:lnTo>
                <a:lnTo>
                  <a:pt x="843119" y="569362"/>
                </a:lnTo>
                <a:lnTo>
                  <a:pt x="826660" y="611300"/>
                </a:lnTo>
                <a:lnTo>
                  <a:pt x="806090" y="650973"/>
                </a:lnTo>
                <a:lnTo>
                  <a:pt x="781672" y="688118"/>
                </a:lnTo>
                <a:lnTo>
                  <a:pt x="753671" y="722471"/>
                </a:lnTo>
                <a:lnTo>
                  <a:pt x="722352" y="753769"/>
                </a:lnTo>
                <a:lnTo>
                  <a:pt x="691762" y="778668"/>
                </a:lnTo>
                <a:close/>
              </a:path>
              <a:path w="865505" h="865504">
                <a:moveTo>
                  <a:pt x="281185" y="389334"/>
                </a:moveTo>
                <a:lnTo>
                  <a:pt x="255899" y="384244"/>
                </a:lnTo>
                <a:lnTo>
                  <a:pt x="235276" y="370354"/>
                </a:lnTo>
                <a:lnTo>
                  <a:pt x="221386" y="349731"/>
                </a:lnTo>
                <a:lnTo>
                  <a:pt x="216296" y="324445"/>
                </a:lnTo>
                <a:lnTo>
                  <a:pt x="221386" y="299158"/>
                </a:lnTo>
                <a:lnTo>
                  <a:pt x="235276" y="278536"/>
                </a:lnTo>
                <a:lnTo>
                  <a:pt x="255899" y="264645"/>
                </a:lnTo>
                <a:lnTo>
                  <a:pt x="281185" y="259556"/>
                </a:lnTo>
                <a:lnTo>
                  <a:pt x="306472" y="264645"/>
                </a:lnTo>
                <a:lnTo>
                  <a:pt x="327094" y="278536"/>
                </a:lnTo>
                <a:lnTo>
                  <a:pt x="340985" y="299158"/>
                </a:lnTo>
                <a:lnTo>
                  <a:pt x="346074" y="324445"/>
                </a:lnTo>
                <a:lnTo>
                  <a:pt x="340985" y="349731"/>
                </a:lnTo>
                <a:lnTo>
                  <a:pt x="327094" y="370354"/>
                </a:lnTo>
                <a:lnTo>
                  <a:pt x="306472" y="384244"/>
                </a:lnTo>
                <a:lnTo>
                  <a:pt x="281185" y="389334"/>
                </a:lnTo>
                <a:close/>
              </a:path>
              <a:path w="865505" h="865504">
                <a:moveTo>
                  <a:pt x="584001" y="389334"/>
                </a:moveTo>
                <a:lnTo>
                  <a:pt x="558715" y="384244"/>
                </a:lnTo>
                <a:lnTo>
                  <a:pt x="538092" y="370354"/>
                </a:lnTo>
                <a:lnTo>
                  <a:pt x="524202" y="349731"/>
                </a:lnTo>
                <a:lnTo>
                  <a:pt x="519112" y="324445"/>
                </a:lnTo>
                <a:lnTo>
                  <a:pt x="524202" y="299158"/>
                </a:lnTo>
                <a:lnTo>
                  <a:pt x="538092" y="278536"/>
                </a:lnTo>
                <a:lnTo>
                  <a:pt x="558715" y="264645"/>
                </a:lnTo>
                <a:lnTo>
                  <a:pt x="584001" y="259556"/>
                </a:lnTo>
                <a:lnTo>
                  <a:pt x="609287" y="264645"/>
                </a:lnTo>
                <a:lnTo>
                  <a:pt x="629910" y="278536"/>
                </a:lnTo>
                <a:lnTo>
                  <a:pt x="643800" y="299158"/>
                </a:lnTo>
                <a:lnTo>
                  <a:pt x="648890" y="324445"/>
                </a:lnTo>
                <a:lnTo>
                  <a:pt x="643800" y="349731"/>
                </a:lnTo>
                <a:lnTo>
                  <a:pt x="629910" y="370354"/>
                </a:lnTo>
                <a:lnTo>
                  <a:pt x="609287" y="384244"/>
                </a:lnTo>
                <a:lnTo>
                  <a:pt x="584001" y="389334"/>
                </a:lnTo>
                <a:close/>
              </a:path>
              <a:path w="865505" h="865504">
                <a:moveTo>
                  <a:pt x="432593" y="692149"/>
                </a:moveTo>
                <a:lnTo>
                  <a:pt x="385376" y="687854"/>
                </a:lnTo>
                <a:lnTo>
                  <a:pt x="341004" y="675476"/>
                </a:lnTo>
                <a:lnTo>
                  <a:pt x="300231" y="655781"/>
                </a:lnTo>
                <a:lnTo>
                  <a:pt x="263808" y="629533"/>
                </a:lnTo>
                <a:lnTo>
                  <a:pt x="232490" y="597496"/>
                </a:lnTo>
                <a:lnTo>
                  <a:pt x="207029" y="560434"/>
                </a:lnTo>
                <a:lnTo>
                  <a:pt x="188178" y="519112"/>
                </a:lnTo>
                <a:lnTo>
                  <a:pt x="677009" y="519112"/>
                </a:lnTo>
                <a:lnTo>
                  <a:pt x="658157" y="560434"/>
                </a:lnTo>
                <a:lnTo>
                  <a:pt x="632696" y="597496"/>
                </a:lnTo>
                <a:lnTo>
                  <a:pt x="601378" y="629533"/>
                </a:lnTo>
                <a:lnTo>
                  <a:pt x="564956" y="655781"/>
                </a:lnTo>
                <a:lnTo>
                  <a:pt x="524182" y="675476"/>
                </a:lnTo>
                <a:lnTo>
                  <a:pt x="479810" y="687854"/>
                </a:lnTo>
                <a:lnTo>
                  <a:pt x="432593" y="692149"/>
                </a:lnTo>
                <a:close/>
              </a:path>
            </a:pathLst>
          </a:custGeom>
          <a:solidFill>
            <a:srgbClr val="3B81CB"/>
          </a:solidFill>
        </p:spPr>
        <p:txBody>
          <a:bodyPr wrap="square" lIns="0" tIns="0" rIns="0" bIns="0" rtlCol="0"/>
          <a:lstStyle/>
          <a:p>
            <a:endParaRPr/>
          </a:p>
        </p:txBody>
      </p:sp>
      <p:grpSp>
        <p:nvGrpSpPr>
          <p:cNvPr id="28" name="object 28"/>
          <p:cNvGrpSpPr/>
          <p:nvPr/>
        </p:nvGrpSpPr>
        <p:grpSpPr>
          <a:xfrm>
            <a:off x="3611381" y="8077489"/>
            <a:ext cx="885825" cy="876300"/>
            <a:chOff x="3611381" y="8077489"/>
            <a:chExt cx="885825" cy="876300"/>
          </a:xfrm>
        </p:grpSpPr>
        <p:sp>
          <p:nvSpPr>
            <p:cNvPr id="29" name="object 29"/>
            <p:cNvSpPr/>
            <p:nvPr/>
          </p:nvSpPr>
          <p:spPr>
            <a:xfrm>
              <a:off x="3624428" y="8090536"/>
              <a:ext cx="659130" cy="850265"/>
            </a:xfrm>
            <a:custGeom>
              <a:avLst/>
              <a:gdLst/>
              <a:ahLst/>
              <a:cxnLst/>
              <a:rect l="l" t="t" r="r" b="b"/>
              <a:pathLst>
                <a:path w="659129" h="850265">
                  <a:moveTo>
                    <a:pt x="658551" y="849858"/>
                  </a:moveTo>
                  <a:lnTo>
                    <a:pt x="0" y="849858"/>
                  </a:lnTo>
                  <a:lnTo>
                    <a:pt x="0" y="0"/>
                  </a:lnTo>
                  <a:lnTo>
                    <a:pt x="658551" y="0"/>
                  </a:lnTo>
                  <a:lnTo>
                    <a:pt x="658551" y="849858"/>
                  </a:lnTo>
                  <a:close/>
                </a:path>
              </a:pathLst>
            </a:custGeom>
            <a:solidFill>
              <a:srgbClr val="FFFFFF"/>
            </a:solidFill>
          </p:spPr>
          <p:txBody>
            <a:bodyPr wrap="square" lIns="0" tIns="0" rIns="0" bIns="0" rtlCol="0"/>
            <a:lstStyle/>
            <a:p>
              <a:endParaRPr/>
            </a:p>
          </p:txBody>
        </p:sp>
        <p:sp>
          <p:nvSpPr>
            <p:cNvPr id="30" name="object 30"/>
            <p:cNvSpPr/>
            <p:nvPr/>
          </p:nvSpPr>
          <p:spPr>
            <a:xfrm>
              <a:off x="3624428" y="8090536"/>
              <a:ext cx="659130" cy="850265"/>
            </a:xfrm>
            <a:custGeom>
              <a:avLst/>
              <a:gdLst/>
              <a:ahLst/>
              <a:cxnLst/>
              <a:rect l="l" t="t" r="r" b="b"/>
              <a:pathLst>
                <a:path w="659129" h="850265">
                  <a:moveTo>
                    <a:pt x="658551" y="849858"/>
                  </a:moveTo>
                  <a:lnTo>
                    <a:pt x="0" y="849858"/>
                  </a:lnTo>
                  <a:lnTo>
                    <a:pt x="0" y="0"/>
                  </a:lnTo>
                  <a:lnTo>
                    <a:pt x="658551" y="0"/>
                  </a:lnTo>
                  <a:lnTo>
                    <a:pt x="658551" y="849858"/>
                  </a:lnTo>
                  <a:close/>
                </a:path>
                <a:path w="659129" h="850265">
                  <a:moveTo>
                    <a:pt x="136033" y="268108"/>
                  </a:moveTo>
                  <a:lnTo>
                    <a:pt x="245668" y="164300"/>
                  </a:lnTo>
                  <a:lnTo>
                    <a:pt x="387789" y="301203"/>
                  </a:lnTo>
                  <a:lnTo>
                    <a:pt x="522518" y="164300"/>
                  </a:lnTo>
                </a:path>
              </a:pathLst>
            </a:custGeom>
            <a:ln w="26093">
              <a:solidFill>
                <a:srgbClr val="50548F"/>
              </a:solidFill>
            </a:ln>
          </p:spPr>
          <p:txBody>
            <a:bodyPr wrap="square" lIns="0" tIns="0" rIns="0" bIns="0" rtlCol="0"/>
            <a:lstStyle/>
            <a:p>
              <a:endParaRPr/>
            </a:p>
          </p:txBody>
        </p:sp>
        <p:pic>
          <p:nvPicPr>
            <p:cNvPr id="31" name="object 31"/>
            <p:cNvPicPr/>
            <p:nvPr/>
          </p:nvPicPr>
          <p:blipFill>
            <a:blip r:embed="rId2" cstate="print"/>
            <a:stretch>
              <a:fillRect/>
            </a:stretch>
          </p:blipFill>
          <p:spPr>
            <a:xfrm>
              <a:off x="3840176" y="8219698"/>
              <a:ext cx="70234" cy="70277"/>
            </a:xfrm>
            <a:prstGeom prst="rect">
              <a:avLst/>
            </a:prstGeom>
          </p:spPr>
        </p:pic>
        <p:pic>
          <p:nvPicPr>
            <p:cNvPr id="32" name="object 32"/>
            <p:cNvPicPr/>
            <p:nvPr/>
          </p:nvPicPr>
          <p:blipFill>
            <a:blip r:embed="rId3" cstate="print"/>
            <a:stretch>
              <a:fillRect/>
            </a:stretch>
          </p:blipFill>
          <p:spPr>
            <a:xfrm>
              <a:off x="3725365" y="8323506"/>
              <a:ext cx="70234" cy="70234"/>
            </a:xfrm>
            <a:prstGeom prst="rect">
              <a:avLst/>
            </a:prstGeom>
          </p:spPr>
        </p:pic>
        <p:pic>
          <p:nvPicPr>
            <p:cNvPr id="33" name="object 33"/>
            <p:cNvPicPr/>
            <p:nvPr/>
          </p:nvPicPr>
          <p:blipFill>
            <a:blip r:embed="rId4" cstate="print"/>
            <a:stretch>
              <a:fillRect/>
            </a:stretch>
          </p:blipFill>
          <p:spPr>
            <a:xfrm>
              <a:off x="3977122" y="8345598"/>
              <a:ext cx="70234" cy="70234"/>
            </a:xfrm>
            <a:prstGeom prst="rect">
              <a:avLst/>
            </a:prstGeom>
          </p:spPr>
        </p:pic>
        <p:pic>
          <p:nvPicPr>
            <p:cNvPr id="34" name="object 34"/>
            <p:cNvPicPr/>
            <p:nvPr/>
          </p:nvPicPr>
          <p:blipFill>
            <a:blip r:embed="rId5" cstate="print"/>
            <a:stretch>
              <a:fillRect/>
            </a:stretch>
          </p:blipFill>
          <p:spPr>
            <a:xfrm>
              <a:off x="4111807" y="8226352"/>
              <a:ext cx="70234" cy="70234"/>
            </a:xfrm>
            <a:prstGeom prst="rect">
              <a:avLst/>
            </a:prstGeom>
          </p:spPr>
        </p:pic>
        <p:sp>
          <p:nvSpPr>
            <p:cNvPr id="35" name="object 35"/>
            <p:cNvSpPr/>
            <p:nvPr/>
          </p:nvSpPr>
          <p:spPr>
            <a:xfrm>
              <a:off x="3719451" y="8453146"/>
              <a:ext cx="588645" cy="413384"/>
            </a:xfrm>
            <a:custGeom>
              <a:avLst/>
              <a:gdLst/>
              <a:ahLst/>
              <a:cxnLst/>
              <a:rect l="l" t="t" r="r" b="b"/>
              <a:pathLst>
                <a:path w="588645" h="413384">
                  <a:moveTo>
                    <a:pt x="0" y="0"/>
                  </a:moveTo>
                  <a:lnTo>
                    <a:pt x="468505" y="0"/>
                  </a:lnTo>
                </a:path>
                <a:path w="588645" h="413384">
                  <a:moveTo>
                    <a:pt x="0" y="58449"/>
                  </a:moveTo>
                  <a:lnTo>
                    <a:pt x="161082" y="58449"/>
                  </a:lnTo>
                </a:path>
                <a:path w="588645" h="413384">
                  <a:moveTo>
                    <a:pt x="195221" y="58449"/>
                  </a:moveTo>
                  <a:lnTo>
                    <a:pt x="468505" y="58449"/>
                  </a:lnTo>
                </a:path>
                <a:path w="588645" h="413384">
                  <a:moveTo>
                    <a:pt x="0" y="116941"/>
                  </a:moveTo>
                  <a:lnTo>
                    <a:pt x="319860" y="116941"/>
                  </a:lnTo>
                </a:path>
                <a:path w="588645" h="413384">
                  <a:moveTo>
                    <a:pt x="213095" y="175433"/>
                  </a:moveTo>
                  <a:lnTo>
                    <a:pt x="468505" y="175433"/>
                  </a:lnTo>
                </a:path>
                <a:path w="588645" h="413384">
                  <a:moveTo>
                    <a:pt x="356304" y="116941"/>
                  </a:moveTo>
                  <a:lnTo>
                    <a:pt x="468505" y="116941"/>
                  </a:lnTo>
                </a:path>
                <a:path w="588645" h="413384">
                  <a:moveTo>
                    <a:pt x="0" y="237579"/>
                  </a:moveTo>
                  <a:lnTo>
                    <a:pt x="468505" y="237579"/>
                  </a:lnTo>
                </a:path>
                <a:path w="588645" h="413384">
                  <a:moveTo>
                    <a:pt x="0" y="296071"/>
                  </a:moveTo>
                  <a:lnTo>
                    <a:pt x="161082" y="296071"/>
                  </a:lnTo>
                </a:path>
                <a:path w="588645" h="413384">
                  <a:moveTo>
                    <a:pt x="195221" y="296071"/>
                  </a:moveTo>
                  <a:lnTo>
                    <a:pt x="468505" y="296071"/>
                  </a:lnTo>
                </a:path>
                <a:path w="588645" h="413384">
                  <a:moveTo>
                    <a:pt x="0" y="354564"/>
                  </a:moveTo>
                  <a:lnTo>
                    <a:pt x="319860" y="354564"/>
                  </a:lnTo>
                </a:path>
                <a:path w="588645" h="413384">
                  <a:moveTo>
                    <a:pt x="0" y="413056"/>
                  </a:moveTo>
                  <a:lnTo>
                    <a:pt x="340821" y="413056"/>
                  </a:lnTo>
                </a:path>
                <a:path w="588645" h="413384">
                  <a:moveTo>
                    <a:pt x="356304" y="354564"/>
                  </a:moveTo>
                  <a:lnTo>
                    <a:pt x="468505" y="354564"/>
                  </a:lnTo>
                </a:path>
                <a:path w="588645" h="413384">
                  <a:moveTo>
                    <a:pt x="588055" y="192351"/>
                  </a:moveTo>
                  <a:lnTo>
                    <a:pt x="556570" y="211138"/>
                  </a:lnTo>
                  <a:lnTo>
                    <a:pt x="532520" y="170911"/>
                  </a:lnTo>
                  <a:lnTo>
                    <a:pt x="563963" y="152123"/>
                  </a:lnTo>
                  <a:lnTo>
                    <a:pt x="588055" y="192351"/>
                  </a:lnTo>
                  <a:close/>
                </a:path>
              </a:pathLst>
            </a:custGeom>
            <a:ln w="26093">
              <a:solidFill>
                <a:srgbClr val="50548F"/>
              </a:solidFill>
            </a:ln>
          </p:spPr>
          <p:txBody>
            <a:bodyPr wrap="square" lIns="0" tIns="0" rIns="0" bIns="0" rtlCol="0"/>
            <a:lstStyle/>
            <a:p>
              <a:endParaRPr/>
            </a:p>
          </p:txBody>
        </p:sp>
        <p:sp>
          <p:nvSpPr>
            <p:cNvPr id="36" name="object 36"/>
            <p:cNvSpPr/>
            <p:nvPr/>
          </p:nvSpPr>
          <p:spPr>
            <a:xfrm>
              <a:off x="4255682" y="8635568"/>
              <a:ext cx="228600" cy="300355"/>
            </a:xfrm>
            <a:custGeom>
              <a:avLst/>
              <a:gdLst/>
              <a:ahLst/>
              <a:cxnLst/>
              <a:rect l="l" t="t" r="r" b="b"/>
              <a:pathLst>
                <a:path w="228600" h="300354">
                  <a:moveTo>
                    <a:pt x="157305" y="299975"/>
                  </a:moveTo>
                  <a:lnTo>
                    <a:pt x="2552" y="60593"/>
                  </a:lnTo>
                  <a:lnTo>
                    <a:pt x="0" y="53865"/>
                  </a:lnTo>
                  <a:lnTo>
                    <a:pt x="8" y="47117"/>
                  </a:lnTo>
                  <a:lnTo>
                    <a:pt x="2429" y="41127"/>
                  </a:lnTo>
                  <a:lnTo>
                    <a:pt x="7118" y="36674"/>
                  </a:lnTo>
                  <a:lnTo>
                    <a:pt x="65045" y="2014"/>
                  </a:lnTo>
                  <a:lnTo>
                    <a:pt x="71175" y="0"/>
                  </a:lnTo>
                  <a:lnTo>
                    <a:pt x="77586" y="709"/>
                  </a:lnTo>
                  <a:lnTo>
                    <a:pt x="83533" y="3897"/>
                  </a:lnTo>
                  <a:lnTo>
                    <a:pt x="88268" y="9320"/>
                  </a:lnTo>
                  <a:lnTo>
                    <a:pt x="225910" y="239376"/>
                  </a:lnTo>
                  <a:lnTo>
                    <a:pt x="228463" y="246097"/>
                  </a:lnTo>
                  <a:lnTo>
                    <a:pt x="228454" y="252835"/>
                  </a:lnTo>
                  <a:lnTo>
                    <a:pt x="226033" y="258823"/>
                  </a:lnTo>
                  <a:lnTo>
                    <a:pt x="221344" y="263294"/>
                  </a:lnTo>
                  <a:lnTo>
                    <a:pt x="163460" y="297955"/>
                  </a:lnTo>
                  <a:lnTo>
                    <a:pt x="157305" y="299975"/>
                  </a:lnTo>
                  <a:close/>
                </a:path>
              </a:pathLst>
            </a:custGeom>
            <a:solidFill>
              <a:srgbClr val="4EB5D9"/>
            </a:solidFill>
          </p:spPr>
          <p:txBody>
            <a:bodyPr wrap="square" lIns="0" tIns="0" rIns="0" bIns="0" rtlCol="0"/>
            <a:lstStyle/>
            <a:p>
              <a:endParaRPr/>
            </a:p>
          </p:txBody>
        </p:sp>
        <p:sp>
          <p:nvSpPr>
            <p:cNvPr id="37" name="object 37"/>
            <p:cNvSpPr/>
            <p:nvPr/>
          </p:nvSpPr>
          <p:spPr>
            <a:xfrm>
              <a:off x="4255682" y="8635568"/>
              <a:ext cx="228600" cy="300355"/>
            </a:xfrm>
            <a:custGeom>
              <a:avLst/>
              <a:gdLst/>
              <a:ahLst/>
              <a:cxnLst/>
              <a:rect l="l" t="t" r="r" b="b"/>
              <a:pathLst>
                <a:path w="228600" h="300354">
                  <a:moveTo>
                    <a:pt x="225910" y="239376"/>
                  </a:moveTo>
                  <a:lnTo>
                    <a:pt x="228463" y="246097"/>
                  </a:lnTo>
                  <a:lnTo>
                    <a:pt x="228454" y="252835"/>
                  </a:lnTo>
                  <a:lnTo>
                    <a:pt x="226033" y="258823"/>
                  </a:lnTo>
                  <a:lnTo>
                    <a:pt x="221344" y="263294"/>
                  </a:lnTo>
                  <a:lnTo>
                    <a:pt x="163460" y="297955"/>
                  </a:lnTo>
                  <a:lnTo>
                    <a:pt x="157305" y="299975"/>
                  </a:lnTo>
                  <a:lnTo>
                    <a:pt x="150881" y="299276"/>
                  </a:lnTo>
                  <a:lnTo>
                    <a:pt x="144930" y="296090"/>
                  </a:lnTo>
                  <a:lnTo>
                    <a:pt x="140194" y="290649"/>
                  </a:lnTo>
                  <a:lnTo>
                    <a:pt x="2552" y="60593"/>
                  </a:lnTo>
                  <a:lnTo>
                    <a:pt x="0" y="53865"/>
                  </a:lnTo>
                  <a:lnTo>
                    <a:pt x="8" y="47117"/>
                  </a:lnTo>
                  <a:lnTo>
                    <a:pt x="2429" y="41127"/>
                  </a:lnTo>
                  <a:lnTo>
                    <a:pt x="7118" y="36674"/>
                  </a:lnTo>
                  <a:lnTo>
                    <a:pt x="65045" y="2014"/>
                  </a:lnTo>
                  <a:lnTo>
                    <a:pt x="71175" y="0"/>
                  </a:lnTo>
                  <a:lnTo>
                    <a:pt x="77586" y="709"/>
                  </a:lnTo>
                  <a:lnTo>
                    <a:pt x="83533" y="3897"/>
                  </a:lnTo>
                  <a:lnTo>
                    <a:pt x="88268" y="9320"/>
                  </a:lnTo>
                  <a:lnTo>
                    <a:pt x="225910" y="239376"/>
                  </a:lnTo>
                  <a:close/>
                </a:path>
              </a:pathLst>
            </a:custGeom>
            <a:ln w="26093">
              <a:solidFill>
                <a:srgbClr val="50548F"/>
              </a:solidFill>
            </a:ln>
          </p:spPr>
          <p:txBody>
            <a:bodyPr wrap="square" lIns="0" tIns="0" rIns="0" bIns="0" rtlCol="0"/>
            <a:lstStyle/>
            <a:p>
              <a:endParaRPr/>
            </a:p>
          </p:txBody>
        </p:sp>
        <p:sp>
          <p:nvSpPr>
            <p:cNvPr id="38" name="object 38"/>
            <p:cNvSpPr/>
            <p:nvPr/>
          </p:nvSpPr>
          <p:spPr>
            <a:xfrm>
              <a:off x="3960728" y="8237636"/>
              <a:ext cx="405765" cy="405765"/>
            </a:xfrm>
            <a:custGeom>
              <a:avLst/>
              <a:gdLst/>
              <a:ahLst/>
              <a:cxnLst/>
              <a:rect l="l" t="t" r="r" b="b"/>
              <a:pathLst>
                <a:path w="405764" h="405765">
                  <a:moveTo>
                    <a:pt x="219631" y="405187"/>
                  </a:moveTo>
                  <a:lnTo>
                    <a:pt x="174928" y="403974"/>
                  </a:lnTo>
                  <a:lnTo>
                    <a:pt x="131757" y="393126"/>
                  </a:lnTo>
                  <a:lnTo>
                    <a:pt x="91793" y="373062"/>
                  </a:lnTo>
                  <a:lnTo>
                    <a:pt x="56709" y="344202"/>
                  </a:lnTo>
                  <a:lnTo>
                    <a:pt x="28179" y="306967"/>
                  </a:lnTo>
                  <a:lnTo>
                    <a:pt x="8847" y="264204"/>
                  </a:lnTo>
                  <a:lnTo>
                    <a:pt x="0" y="219635"/>
                  </a:lnTo>
                  <a:lnTo>
                    <a:pt x="1213" y="174930"/>
                  </a:lnTo>
                  <a:lnTo>
                    <a:pt x="12066" y="131760"/>
                  </a:lnTo>
                  <a:lnTo>
                    <a:pt x="32136" y="91794"/>
                  </a:lnTo>
                  <a:lnTo>
                    <a:pt x="61002" y="56704"/>
                  </a:lnTo>
                  <a:lnTo>
                    <a:pt x="98239" y="28160"/>
                  </a:lnTo>
                  <a:lnTo>
                    <a:pt x="140988" y="8842"/>
                  </a:lnTo>
                  <a:lnTo>
                    <a:pt x="185550" y="0"/>
                  </a:lnTo>
                  <a:lnTo>
                    <a:pt x="230254" y="1212"/>
                  </a:lnTo>
                  <a:lnTo>
                    <a:pt x="273424" y="12061"/>
                  </a:lnTo>
                  <a:lnTo>
                    <a:pt x="313388" y="32125"/>
                  </a:lnTo>
                  <a:lnTo>
                    <a:pt x="334198" y="49243"/>
                  </a:lnTo>
                  <a:lnTo>
                    <a:pt x="216826" y="49243"/>
                  </a:lnTo>
                  <a:lnTo>
                    <a:pt x="169321" y="52181"/>
                  </a:lnTo>
                  <a:lnTo>
                    <a:pt x="123506" y="70431"/>
                  </a:lnTo>
                  <a:lnTo>
                    <a:pt x="85775" y="102159"/>
                  </a:lnTo>
                  <a:lnTo>
                    <a:pt x="60731" y="142628"/>
                  </a:lnTo>
                  <a:lnTo>
                    <a:pt x="49247" y="188355"/>
                  </a:lnTo>
                  <a:lnTo>
                    <a:pt x="52196" y="235858"/>
                  </a:lnTo>
                  <a:lnTo>
                    <a:pt x="70450" y="281656"/>
                  </a:lnTo>
                  <a:lnTo>
                    <a:pt x="102174" y="319392"/>
                  </a:lnTo>
                  <a:lnTo>
                    <a:pt x="142632" y="344447"/>
                  </a:lnTo>
                  <a:lnTo>
                    <a:pt x="188346" y="355944"/>
                  </a:lnTo>
                  <a:lnTo>
                    <a:pt x="334458" y="355944"/>
                  </a:lnTo>
                  <a:lnTo>
                    <a:pt x="306942" y="377027"/>
                  </a:lnTo>
                  <a:lnTo>
                    <a:pt x="264194" y="396345"/>
                  </a:lnTo>
                  <a:lnTo>
                    <a:pt x="219631" y="405187"/>
                  </a:lnTo>
                  <a:close/>
                </a:path>
                <a:path w="405764" h="405765">
                  <a:moveTo>
                    <a:pt x="334458" y="355944"/>
                  </a:moveTo>
                  <a:lnTo>
                    <a:pt x="188346" y="355944"/>
                  </a:lnTo>
                  <a:lnTo>
                    <a:pt x="235838" y="353006"/>
                  </a:lnTo>
                  <a:lnTo>
                    <a:pt x="281632" y="334756"/>
                  </a:lnTo>
                  <a:lnTo>
                    <a:pt x="319384" y="303011"/>
                  </a:lnTo>
                  <a:lnTo>
                    <a:pt x="344441" y="262540"/>
                  </a:lnTo>
                  <a:lnTo>
                    <a:pt x="355932" y="216820"/>
                  </a:lnTo>
                  <a:lnTo>
                    <a:pt x="352985" y="169325"/>
                  </a:lnTo>
                  <a:lnTo>
                    <a:pt x="334731" y="123531"/>
                  </a:lnTo>
                  <a:lnTo>
                    <a:pt x="303007" y="85795"/>
                  </a:lnTo>
                  <a:lnTo>
                    <a:pt x="262547" y="60740"/>
                  </a:lnTo>
                  <a:lnTo>
                    <a:pt x="216826" y="49243"/>
                  </a:lnTo>
                  <a:lnTo>
                    <a:pt x="334198" y="49243"/>
                  </a:lnTo>
                  <a:lnTo>
                    <a:pt x="348472" y="60985"/>
                  </a:lnTo>
                  <a:lnTo>
                    <a:pt x="377003" y="98220"/>
                  </a:lnTo>
                  <a:lnTo>
                    <a:pt x="396334" y="140971"/>
                  </a:lnTo>
                  <a:lnTo>
                    <a:pt x="405182" y="185540"/>
                  </a:lnTo>
                  <a:lnTo>
                    <a:pt x="403968" y="230252"/>
                  </a:lnTo>
                  <a:lnTo>
                    <a:pt x="393115" y="273432"/>
                  </a:lnTo>
                  <a:lnTo>
                    <a:pt x="373045" y="313404"/>
                  </a:lnTo>
                  <a:lnTo>
                    <a:pt x="344180" y="348495"/>
                  </a:lnTo>
                  <a:lnTo>
                    <a:pt x="334458" y="355944"/>
                  </a:lnTo>
                  <a:close/>
                </a:path>
              </a:pathLst>
            </a:custGeom>
            <a:solidFill>
              <a:srgbClr val="FFFFFF"/>
            </a:solidFill>
          </p:spPr>
          <p:txBody>
            <a:bodyPr wrap="square" lIns="0" tIns="0" rIns="0" bIns="0" rtlCol="0"/>
            <a:lstStyle/>
            <a:p>
              <a:endParaRPr/>
            </a:p>
          </p:txBody>
        </p:sp>
        <p:sp>
          <p:nvSpPr>
            <p:cNvPr id="39" name="object 39"/>
            <p:cNvSpPr/>
            <p:nvPr/>
          </p:nvSpPr>
          <p:spPr>
            <a:xfrm>
              <a:off x="3960728" y="8237636"/>
              <a:ext cx="405765" cy="405765"/>
            </a:xfrm>
            <a:custGeom>
              <a:avLst/>
              <a:gdLst/>
              <a:ahLst/>
              <a:cxnLst/>
              <a:rect l="l" t="t" r="r" b="b"/>
              <a:pathLst>
                <a:path w="405764" h="405765">
                  <a:moveTo>
                    <a:pt x="281632" y="334756"/>
                  </a:moveTo>
                  <a:lnTo>
                    <a:pt x="235838" y="353006"/>
                  </a:lnTo>
                  <a:lnTo>
                    <a:pt x="188346" y="355944"/>
                  </a:lnTo>
                  <a:lnTo>
                    <a:pt x="142632" y="344447"/>
                  </a:lnTo>
                  <a:lnTo>
                    <a:pt x="102174" y="319392"/>
                  </a:lnTo>
                  <a:lnTo>
                    <a:pt x="70450" y="281656"/>
                  </a:lnTo>
                  <a:lnTo>
                    <a:pt x="52196" y="235858"/>
                  </a:lnTo>
                  <a:lnTo>
                    <a:pt x="49247" y="188355"/>
                  </a:lnTo>
                  <a:lnTo>
                    <a:pt x="60731" y="142628"/>
                  </a:lnTo>
                  <a:lnTo>
                    <a:pt x="85775" y="102159"/>
                  </a:lnTo>
                  <a:lnTo>
                    <a:pt x="123506" y="70431"/>
                  </a:lnTo>
                  <a:lnTo>
                    <a:pt x="169321" y="52181"/>
                  </a:lnTo>
                  <a:lnTo>
                    <a:pt x="216826" y="49243"/>
                  </a:lnTo>
                  <a:lnTo>
                    <a:pt x="262547" y="60740"/>
                  </a:lnTo>
                  <a:lnTo>
                    <a:pt x="303007" y="85795"/>
                  </a:lnTo>
                  <a:lnTo>
                    <a:pt x="334731" y="123531"/>
                  </a:lnTo>
                  <a:lnTo>
                    <a:pt x="352985" y="169325"/>
                  </a:lnTo>
                  <a:lnTo>
                    <a:pt x="355932" y="216820"/>
                  </a:lnTo>
                  <a:lnTo>
                    <a:pt x="344441" y="262540"/>
                  </a:lnTo>
                  <a:lnTo>
                    <a:pt x="319384" y="303011"/>
                  </a:lnTo>
                  <a:lnTo>
                    <a:pt x="281632" y="334756"/>
                  </a:lnTo>
                  <a:close/>
                </a:path>
                <a:path w="405764" h="405765">
                  <a:moveTo>
                    <a:pt x="98239" y="28160"/>
                  </a:moveTo>
                  <a:lnTo>
                    <a:pt x="61001" y="56704"/>
                  </a:lnTo>
                  <a:lnTo>
                    <a:pt x="32136" y="91794"/>
                  </a:lnTo>
                  <a:lnTo>
                    <a:pt x="12066" y="131760"/>
                  </a:lnTo>
                  <a:lnTo>
                    <a:pt x="1213" y="174930"/>
                  </a:lnTo>
                  <a:lnTo>
                    <a:pt x="0" y="219635"/>
                  </a:lnTo>
                  <a:lnTo>
                    <a:pt x="8847" y="264204"/>
                  </a:lnTo>
                  <a:lnTo>
                    <a:pt x="28179" y="306967"/>
                  </a:lnTo>
                  <a:lnTo>
                    <a:pt x="56709" y="344202"/>
                  </a:lnTo>
                  <a:lnTo>
                    <a:pt x="91793" y="373062"/>
                  </a:lnTo>
                  <a:lnTo>
                    <a:pt x="131757" y="393126"/>
                  </a:lnTo>
                  <a:lnTo>
                    <a:pt x="174928" y="403974"/>
                  </a:lnTo>
                  <a:lnTo>
                    <a:pt x="219631" y="405187"/>
                  </a:lnTo>
                  <a:lnTo>
                    <a:pt x="264194" y="396345"/>
                  </a:lnTo>
                  <a:lnTo>
                    <a:pt x="306942" y="377027"/>
                  </a:lnTo>
                  <a:lnTo>
                    <a:pt x="344180" y="348495"/>
                  </a:lnTo>
                  <a:lnTo>
                    <a:pt x="373045" y="313404"/>
                  </a:lnTo>
                  <a:lnTo>
                    <a:pt x="393115" y="273432"/>
                  </a:lnTo>
                  <a:lnTo>
                    <a:pt x="403968" y="230252"/>
                  </a:lnTo>
                  <a:lnTo>
                    <a:pt x="405182" y="185540"/>
                  </a:lnTo>
                  <a:lnTo>
                    <a:pt x="396334" y="140971"/>
                  </a:lnTo>
                  <a:lnTo>
                    <a:pt x="377003" y="98220"/>
                  </a:lnTo>
                  <a:lnTo>
                    <a:pt x="348473" y="60985"/>
                  </a:lnTo>
                  <a:lnTo>
                    <a:pt x="313389" y="32125"/>
                  </a:lnTo>
                  <a:lnTo>
                    <a:pt x="273425" y="12061"/>
                  </a:lnTo>
                  <a:lnTo>
                    <a:pt x="230254" y="1213"/>
                  </a:lnTo>
                  <a:lnTo>
                    <a:pt x="185550" y="0"/>
                  </a:lnTo>
                  <a:lnTo>
                    <a:pt x="140988" y="8842"/>
                  </a:lnTo>
                  <a:lnTo>
                    <a:pt x="98239" y="28160"/>
                  </a:lnTo>
                  <a:close/>
                </a:path>
              </a:pathLst>
            </a:custGeom>
            <a:ln w="26093">
              <a:solidFill>
                <a:srgbClr val="50548F"/>
              </a:solidFill>
            </a:ln>
          </p:spPr>
          <p:txBody>
            <a:bodyPr wrap="square" lIns="0" tIns="0" rIns="0" bIns="0" rtlCol="0"/>
            <a:lstStyle/>
            <a:p>
              <a:endParaRPr/>
            </a:p>
          </p:txBody>
        </p:sp>
      </p:grpSp>
      <p:grpSp>
        <p:nvGrpSpPr>
          <p:cNvPr id="40" name="object 40"/>
          <p:cNvGrpSpPr/>
          <p:nvPr/>
        </p:nvGrpSpPr>
        <p:grpSpPr>
          <a:xfrm>
            <a:off x="5699137" y="8028986"/>
            <a:ext cx="711200" cy="844550"/>
            <a:chOff x="5699137" y="8028986"/>
            <a:chExt cx="711200" cy="844550"/>
          </a:xfrm>
        </p:grpSpPr>
        <p:sp>
          <p:nvSpPr>
            <p:cNvPr id="41" name="object 41"/>
            <p:cNvSpPr/>
            <p:nvPr/>
          </p:nvSpPr>
          <p:spPr>
            <a:xfrm>
              <a:off x="5699137" y="8028986"/>
              <a:ext cx="711200" cy="844550"/>
            </a:xfrm>
            <a:custGeom>
              <a:avLst/>
              <a:gdLst/>
              <a:ahLst/>
              <a:cxnLst/>
              <a:rect l="l" t="t" r="r" b="b"/>
              <a:pathLst>
                <a:path w="711200" h="844550">
                  <a:moveTo>
                    <a:pt x="553799" y="844552"/>
                  </a:moveTo>
                  <a:lnTo>
                    <a:pt x="261266" y="844552"/>
                  </a:lnTo>
                  <a:lnTo>
                    <a:pt x="261266" y="740323"/>
                  </a:lnTo>
                  <a:lnTo>
                    <a:pt x="248686" y="741424"/>
                  </a:lnTo>
                  <a:lnTo>
                    <a:pt x="219956" y="743599"/>
                  </a:lnTo>
                  <a:lnTo>
                    <a:pt x="188592" y="745154"/>
                  </a:lnTo>
                  <a:lnTo>
                    <a:pt x="168109" y="744398"/>
                  </a:lnTo>
                  <a:lnTo>
                    <a:pt x="128440" y="731549"/>
                  </a:lnTo>
                  <a:lnTo>
                    <a:pt x="112681" y="717590"/>
                  </a:lnTo>
                  <a:lnTo>
                    <a:pt x="109379" y="700028"/>
                  </a:lnTo>
                  <a:lnTo>
                    <a:pt x="107076" y="676370"/>
                  </a:lnTo>
                  <a:lnTo>
                    <a:pt x="100744" y="634679"/>
                  </a:lnTo>
                  <a:lnTo>
                    <a:pt x="95415" y="585115"/>
                  </a:lnTo>
                  <a:lnTo>
                    <a:pt x="91741" y="543658"/>
                  </a:lnTo>
                  <a:lnTo>
                    <a:pt x="90372" y="526288"/>
                  </a:lnTo>
                  <a:lnTo>
                    <a:pt x="75185" y="522997"/>
                  </a:lnTo>
                  <a:lnTo>
                    <a:pt x="42343" y="513951"/>
                  </a:lnTo>
                  <a:lnTo>
                    <a:pt x="10922" y="500393"/>
                  </a:lnTo>
                  <a:lnTo>
                    <a:pt x="0" y="483567"/>
                  </a:lnTo>
                  <a:lnTo>
                    <a:pt x="18366" y="446879"/>
                  </a:lnTo>
                  <a:lnTo>
                    <a:pt x="48960" y="397363"/>
                  </a:lnTo>
                  <a:lnTo>
                    <a:pt x="77667" y="353847"/>
                  </a:lnTo>
                  <a:lnTo>
                    <a:pt x="90372" y="335158"/>
                  </a:lnTo>
                  <a:lnTo>
                    <a:pt x="90331" y="317021"/>
                  </a:lnTo>
                  <a:lnTo>
                    <a:pt x="90650" y="274346"/>
                  </a:lnTo>
                  <a:lnTo>
                    <a:pt x="91998" y="224739"/>
                  </a:lnTo>
                  <a:lnTo>
                    <a:pt x="95041" y="185805"/>
                  </a:lnTo>
                  <a:lnTo>
                    <a:pt x="108246" y="136173"/>
                  </a:lnTo>
                  <a:lnTo>
                    <a:pt x="130640" y="95497"/>
                  </a:lnTo>
                  <a:lnTo>
                    <a:pt x="160705" y="63071"/>
                  </a:lnTo>
                  <a:lnTo>
                    <a:pt x="196922" y="38190"/>
                  </a:lnTo>
                  <a:lnTo>
                    <a:pt x="237774" y="20148"/>
                  </a:lnTo>
                  <a:lnTo>
                    <a:pt x="281744" y="8239"/>
                  </a:lnTo>
                  <a:lnTo>
                    <a:pt x="327314" y="1758"/>
                  </a:lnTo>
                  <a:lnTo>
                    <a:pt x="372966" y="0"/>
                  </a:lnTo>
                  <a:lnTo>
                    <a:pt x="417183" y="2257"/>
                  </a:lnTo>
                  <a:lnTo>
                    <a:pt x="458447" y="7825"/>
                  </a:lnTo>
                  <a:lnTo>
                    <a:pt x="526044" y="26072"/>
                  </a:lnTo>
                  <a:lnTo>
                    <a:pt x="638096" y="107298"/>
                  </a:lnTo>
                  <a:lnTo>
                    <a:pt x="692430" y="209964"/>
                  </a:lnTo>
                  <a:lnTo>
                    <a:pt x="709808" y="298010"/>
                  </a:lnTo>
                  <a:lnTo>
                    <a:pt x="710987" y="335372"/>
                  </a:lnTo>
                  <a:lnTo>
                    <a:pt x="671483" y="506258"/>
                  </a:lnTo>
                  <a:lnTo>
                    <a:pt x="619110" y="611462"/>
                  </a:lnTo>
                  <a:lnTo>
                    <a:pt x="573378" y="664600"/>
                  </a:lnTo>
                  <a:lnTo>
                    <a:pt x="553799" y="679286"/>
                  </a:lnTo>
                  <a:lnTo>
                    <a:pt x="553799" y="844552"/>
                  </a:lnTo>
                  <a:close/>
                </a:path>
              </a:pathLst>
            </a:custGeom>
            <a:solidFill>
              <a:srgbClr val="3B81CB"/>
            </a:solidFill>
          </p:spPr>
          <p:txBody>
            <a:bodyPr wrap="square" lIns="0" tIns="0" rIns="0" bIns="0" rtlCol="0"/>
            <a:lstStyle/>
            <a:p>
              <a:endParaRPr/>
            </a:p>
          </p:txBody>
        </p:sp>
        <p:pic>
          <p:nvPicPr>
            <p:cNvPr id="42" name="object 42"/>
            <p:cNvPicPr/>
            <p:nvPr/>
          </p:nvPicPr>
          <p:blipFill>
            <a:blip r:embed="rId6" cstate="print"/>
            <a:stretch>
              <a:fillRect/>
            </a:stretch>
          </p:blipFill>
          <p:spPr>
            <a:xfrm>
              <a:off x="5990633" y="8201323"/>
              <a:ext cx="352761" cy="317204"/>
            </a:xfrm>
            <a:prstGeom prst="rect">
              <a:avLst/>
            </a:prstGeom>
          </p:spPr>
        </p:pic>
        <p:sp>
          <p:nvSpPr>
            <p:cNvPr id="43" name="object 43"/>
            <p:cNvSpPr/>
            <p:nvPr/>
          </p:nvSpPr>
          <p:spPr>
            <a:xfrm>
              <a:off x="5842576" y="8117382"/>
              <a:ext cx="311785" cy="312420"/>
            </a:xfrm>
            <a:custGeom>
              <a:avLst/>
              <a:gdLst/>
              <a:ahLst/>
              <a:cxnLst/>
              <a:rect l="l" t="t" r="r" b="b"/>
              <a:pathLst>
                <a:path w="311785" h="312420">
                  <a:moveTo>
                    <a:pt x="191238" y="312045"/>
                  </a:moveTo>
                  <a:lnTo>
                    <a:pt x="180188" y="283607"/>
                  </a:lnTo>
                  <a:lnTo>
                    <a:pt x="166754" y="285457"/>
                  </a:lnTo>
                  <a:lnTo>
                    <a:pt x="153119" y="285896"/>
                  </a:lnTo>
                  <a:lnTo>
                    <a:pt x="139388" y="284879"/>
                  </a:lnTo>
                  <a:lnTo>
                    <a:pt x="125664" y="282363"/>
                  </a:lnTo>
                  <a:lnTo>
                    <a:pt x="113372" y="310286"/>
                  </a:lnTo>
                  <a:lnTo>
                    <a:pt x="70670" y="291413"/>
                  </a:lnTo>
                  <a:lnTo>
                    <a:pt x="82962" y="263533"/>
                  </a:lnTo>
                  <a:lnTo>
                    <a:pt x="71864" y="255074"/>
                  </a:lnTo>
                  <a:lnTo>
                    <a:pt x="61858" y="245598"/>
                  </a:lnTo>
                  <a:lnTo>
                    <a:pt x="52992" y="235214"/>
                  </a:lnTo>
                  <a:lnTo>
                    <a:pt x="45314" y="224029"/>
                  </a:lnTo>
                  <a:lnTo>
                    <a:pt x="16918" y="235052"/>
                  </a:lnTo>
                  <a:lnTo>
                    <a:pt x="0" y="191473"/>
                  </a:lnTo>
                  <a:lnTo>
                    <a:pt x="28439" y="180449"/>
                  </a:lnTo>
                  <a:lnTo>
                    <a:pt x="26567" y="166996"/>
                  </a:lnTo>
                  <a:lnTo>
                    <a:pt x="26121" y="153341"/>
                  </a:lnTo>
                  <a:lnTo>
                    <a:pt x="27144" y="139590"/>
                  </a:lnTo>
                  <a:lnTo>
                    <a:pt x="29681" y="125847"/>
                  </a:lnTo>
                  <a:lnTo>
                    <a:pt x="1798" y="113537"/>
                  </a:lnTo>
                  <a:lnTo>
                    <a:pt x="20601" y="70773"/>
                  </a:lnTo>
                  <a:lnTo>
                    <a:pt x="48484" y="83083"/>
                  </a:lnTo>
                  <a:lnTo>
                    <a:pt x="56906" y="71968"/>
                  </a:lnTo>
                  <a:lnTo>
                    <a:pt x="66360" y="61947"/>
                  </a:lnTo>
                  <a:lnTo>
                    <a:pt x="76738" y="53069"/>
                  </a:lnTo>
                  <a:lnTo>
                    <a:pt x="87931" y="45380"/>
                  </a:lnTo>
                  <a:lnTo>
                    <a:pt x="76880" y="16899"/>
                  </a:lnTo>
                  <a:lnTo>
                    <a:pt x="120396" y="0"/>
                  </a:lnTo>
                  <a:lnTo>
                    <a:pt x="131446" y="28480"/>
                  </a:lnTo>
                  <a:lnTo>
                    <a:pt x="144881" y="26605"/>
                  </a:lnTo>
                  <a:lnTo>
                    <a:pt x="158515" y="26153"/>
                  </a:lnTo>
                  <a:lnTo>
                    <a:pt x="172247" y="27165"/>
                  </a:lnTo>
                  <a:lnTo>
                    <a:pt x="185970" y="29681"/>
                  </a:lnTo>
                  <a:lnTo>
                    <a:pt x="198262" y="1801"/>
                  </a:lnTo>
                  <a:lnTo>
                    <a:pt x="240964" y="20631"/>
                  </a:lnTo>
                  <a:lnTo>
                    <a:pt x="228629" y="48554"/>
                  </a:lnTo>
                  <a:lnTo>
                    <a:pt x="239746" y="56989"/>
                  </a:lnTo>
                  <a:lnTo>
                    <a:pt x="249755" y="66457"/>
                  </a:lnTo>
                  <a:lnTo>
                    <a:pt x="258624" y="76849"/>
                  </a:lnTo>
                  <a:lnTo>
                    <a:pt x="266320" y="88058"/>
                  </a:lnTo>
                  <a:lnTo>
                    <a:pt x="294717" y="76992"/>
                  </a:lnTo>
                  <a:lnTo>
                    <a:pt x="311635" y="120571"/>
                  </a:lnTo>
                  <a:lnTo>
                    <a:pt x="283195" y="131638"/>
                  </a:lnTo>
                  <a:lnTo>
                    <a:pt x="285067" y="145066"/>
                  </a:lnTo>
                  <a:lnTo>
                    <a:pt x="285513" y="158708"/>
                  </a:lnTo>
                  <a:lnTo>
                    <a:pt x="284490" y="172455"/>
                  </a:lnTo>
                  <a:lnTo>
                    <a:pt x="281953" y="186197"/>
                  </a:lnTo>
                  <a:lnTo>
                    <a:pt x="309836" y="198507"/>
                  </a:lnTo>
                  <a:lnTo>
                    <a:pt x="291033" y="241271"/>
                  </a:lnTo>
                  <a:lnTo>
                    <a:pt x="263108" y="228961"/>
                  </a:lnTo>
                  <a:lnTo>
                    <a:pt x="254686" y="240094"/>
                  </a:lnTo>
                  <a:lnTo>
                    <a:pt x="245237" y="250113"/>
                  </a:lnTo>
                  <a:lnTo>
                    <a:pt x="234872" y="258982"/>
                  </a:lnTo>
                  <a:lnTo>
                    <a:pt x="223703" y="266664"/>
                  </a:lnTo>
                  <a:lnTo>
                    <a:pt x="234754" y="295145"/>
                  </a:lnTo>
                  <a:lnTo>
                    <a:pt x="191238" y="312045"/>
                  </a:lnTo>
                  <a:close/>
                </a:path>
              </a:pathLst>
            </a:custGeom>
            <a:solidFill>
              <a:srgbClr val="373436"/>
            </a:solidFill>
          </p:spPr>
          <p:txBody>
            <a:bodyPr wrap="square" lIns="0" tIns="0" rIns="0" bIns="0" rtlCol="0"/>
            <a:lstStyle/>
            <a:p>
              <a:endParaRPr/>
            </a:p>
          </p:txBody>
        </p:sp>
        <p:pic>
          <p:nvPicPr>
            <p:cNvPr id="44" name="object 44"/>
            <p:cNvPicPr/>
            <p:nvPr/>
          </p:nvPicPr>
          <p:blipFill>
            <a:blip r:embed="rId7" cstate="print"/>
            <a:stretch>
              <a:fillRect/>
            </a:stretch>
          </p:blipFill>
          <p:spPr>
            <a:xfrm>
              <a:off x="5889818" y="8164693"/>
              <a:ext cx="217150" cy="217459"/>
            </a:xfrm>
            <a:prstGeom prst="rect">
              <a:avLst/>
            </a:prstGeom>
          </p:spPr>
        </p:pic>
      </p:grpSp>
      <p:sp>
        <p:nvSpPr>
          <p:cNvPr id="47" name="object 47"/>
          <p:cNvSpPr txBox="1"/>
          <p:nvPr/>
        </p:nvSpPr>
        <p:spPr>
          <a:xfrm>
            <a:off x="1570261" y="1005642"/>
            <a:ext cx="4780934" cy="628377"/>
          </a:xfrm>
          <a:prstGeom prst="rect">
            <a:avLst/>
          </a:prstGeom>
        </p:spPr>
        <p:txBody>
          <a:bodyPr vert="horz" wrap="square" lIns="0" tIns="12700" rIns="0" bIns="0" rtlCol="0">
            <a:spAutoFit/>
          </a:bodyPr>
          <a:lstStyle/>
          <a:p>
            <a:pPr marL="12700">
              <a:lnSpc>
                <a:spcPct val="100000"/>
              </a:lnSpc>
              <a:spcBef>
                <a:spcPts val="100"/>
              </a:spcBef>
            </a:pPr>
            <a:r>
              <a:rPr sz="4000" spc="-15" dirty="0">
                <a:highlight>
                  <a:srgbClr val="FF00FF"/>
                </a:highlight>
                <a:latin typeface="Lucida Sans Unicode"/>
                <a:cs typeface="Lucida Sans Unicode"/>
              </a:rPr>
              <a:t>A</a:t>
            </a:r>
            <a:r>
              <a:rPr sz="4000" spc="-165" dirty="0">
                <a:highlight>
                  <a:srgbClr val="FF00FF"/>
                </a:highlight>
                <a:latin typeface="Lucida Sans Unicode"/>
                <a:cs typeface="Lucida Sans Unicode"/>
              </a:rPr>
              <a:t>F</a:t>
            </a:r>
            <a:r>
              <a:rPr sz="4000" spc="-250" dirty="0">
                <a:highlight>
                  <a:srgbClr val="FF00FF"/>
                </a:highlight>
                <a:latin typeface="Lucida Sans Unicode"/>
                <a:cs typeface="Lucida Sans Unicode"/>
              </a:rPr>
              <a:t>T</a:t>
            </a:r>
            <a:r>
              <a:rPr sz="4000" spc="-135" dirty="0">
                <a:highlight>
                  <a:srgbClr val="FF00FF"/>
                </a:highlight>
                <a:latin typeface="Lucida Sans Unicode"/>
                <a:cs typeface="Lucida Sans Unicode"/>
              </a:rPr>
              <a:t>E</a:t>
            </a:r>
            <a:r>
              <a:rPr sz="4000" spc="-75" dirty="0">
                <a:highlight>
                  <a:srgbClr val="FF00FF"/>
                </a:highlight>
                <a:latin typeface="Lucida Sans Unicode"/>
                <a:cs typeface="Lucida Sans Unicode"/>
              </a:rPr>
              <a:t>R</a:t>
            </a:r>
            <a:r>
              <a:rPr sz="4000" spc="-40" dirty="0">
                <a:highlight>
                  <a:srgbClr val="FF00FF"/>
                </a:highlight>
                <a:latin typeface="Lucida Sans Unicode"/>
                <a:cs typeface="Lucida Sans Unicode"/>
              </a:rPr>
              <a:t> </a:t>
            </a:r>
            <a:r>
              <a:rPr sz="4000" spc="-250" dirty="0">
                <a:highlight>
                  <a:srgbClr val="FF00FF"/>
                </a:highlight>
                <a:latin typeface="Lucida Sans Unicode"/>
                <a:cs typeface="Lucida Sans Unicode"/>
              </a:rPr>
              <a:t>T</a:t>
            </a:r>
            <a:r>
              <a:rPr sz="4000" spc="-180" dirty="0">
                <a:highlight>
                  <a:srgbClr val="FF00FF"/>
                </a:highlight>
                <a:latin typeface="Lucida Sans Unicode"/>
                <a:cs typeface="Lucida Sans Unicode"/>
              </a:rPr>
              <a:t>H</a:t>
            </a:r>
            <a:r>
              <a:rPr sz="4000" spc="-135" dirty="0">
                <a:highlight>
                  <a:srgbClr val="FF00FF"/>
                </a:highlight>
                <a:latin typeface="Lucida Sans Unicode"/>
                <a:cs typeface="Lucida Sans Unicode"/>
              </a:rPr>
              <a:t>E</a:t>
            </a:r>
            <a:r>
              <a:rPr sz="4000" spc="-40" dirty="0">
                <a:highlight>
                  <a:srgbClr val="FF00FF"/>
                </a:highlight>
                <a:latin typeface="Lucida Sans Unicode"/>
                <a:cs typeface="Lucida Sans Unicode"/>
              </a:rPr>
              <a:t> </a:t>
            </a:r>
            <a:r>
              <a:rPr sz="4000" spc="-135" dirty="0">
                <a:highlight>
                  <a:srgbClr val="FF00FF"/>
                </a:highlight>
                <a:latin typeface="Lucida Sans Unicode"/>
                <a:cs typeface="Lucida Sans Unicode"/>
              </a:rPr>
              <a:t>E</a:t>
            </a:r>
            <a:r>
              <a:rPr sz="4000" spc="-60" dirty="0">
                <a:highlight>
                  <a:srgbClr val="FF00FF"/>
                </a:highlight>
                <a:latin typeface="Lucida Sans Unicode"/>
                <a:cs typeface="Lucida Sans Unicode"/>
              </a:rPr>
              <a:t>X</a:t>
            </a:r>
            <a:r>
              <a:rPr sz="4000" spc="-15" dirty="0">
                <a:highlight>
                  <a:srgbClr val="FF00FF"/>
                </a:highlight>
                <a:latin typeface="Lucida Sans Unicode"/>
                <a:cs typeface="Lucida Sans Unicode"/>
              </a:rPr>
              <a:t>A</a:t>
            </a:r>
            <a:r>
              <a:rPr sz="4000" spc="-70" dirty="0">
                <a:highlight>
                  <a:srgbClr val="FF00FF"/>
                </a:highlight>
                <a:latin typeface="Lucida Sans Unicode"/>
                <a:cs typeface="Lucida Sans Unicode"/>
              </a:rPr>
              <a:t>M</a:t>
            </a:r>
            <a:endParaRPr sz="4000" dirty="0">
              <a:highlight>
                <a:srgbClr val="FF00FF"/>
              </a:highlight>
              <a:latin typeface="Lucida Sans Unicode"/>
              <a:cs typeface="Lucida Sans Unicode"/>
            </a:endParaRPr>
          </a:p>
        </p:txBody>
      </p:sp>
      <p:sp>
        <p:nvSpPr>
          <p:cNvPr id="51" name="object 51"/>
          <p:cNvSpPr txBox="1"/>
          <p:nvPr/>
        </p:nvSpPr>
        <p:spPr>
          <a:xfrm>
            <a:off x="438506" y="1834899"/>
            <a:ext cx="2109182" cy="5531066"/>
          </a:xfrm>
          <a:prstGeom prst="rect">
            <a:avLst/>
          </a:prstGeom>
        </p:spPr>
        <p:txBody>
          <a:bodyPr vert="horz" wrap="square" lIns="0" tIns="80645" rIns="0" bIns="0" rtlCol="0">
            <a:spAutoFit/>
          </a:bodyPr>
          <a:lstStyle/>
          <a:p>
            <a:pPr algn="ctr">
              <a:lnSpc>
                <a:spcPct val="150000"/>
              </a:lnSpc>
              <a:spcBef>
                <a:spcPts val="635"/>
              </a:spcBef>
            </a:pPr>
            <a:r>
              <a:rPr sz="2800" spc="-150" dirty="0">
                <a:latin typeface="Lucida Sans Unicode"/>
                <a:cs typeface="Lucida Sans Unicode"/>
              </a:rPr>
              <a:t>Y</a:t>
            </a:r>
            <a:r>
              <a:rPr sz="2800" spc="5" dirty="0">
                <a:latin typeface="Lucida Sans Unicode"/>
                <a:cs typeface="Lucida Sans Unicode"/>
              </a:rPr>
              <a:t>O</a:t>
            </a:r>
            <a:r>
              <a:rPr sz="2800" spc="-65" dirty="0">
                <a:latin typeface="Lucida Sans Unicode"/>
                <a:cs typeface="Lucida Sans Unicode"/>
              </a:rPr>
              <a:t>U</a:t>
            </a:r>
            <a:r>
              <a:rPr sz="2800" spc="-30" dirty="0">
                <a:latin typeface="Lucida Sans Unicode"/>
                <a:cs typeface="Lucida Sans Unicode"/>
              </a:rPr>
              <a:t> </a:t>
            </a:r>
            <a:r>
              <a:rPr sz="2800" spc="-120" dirty="0">
                <a:latin typeface="Lucida Sans Unicode"/>
                <a:cs typeface="Lucida Sans Unicode"/>
              </a:rPr>
              <a:t>D</a:t>
            </a:r>
            <a:r>
              <a:rPr sz="2800" spc="-125" dirty="0">
                <a:latin typeface="Lucida Sans Unicode"/>
                <a:cs typeface="Lucida Sans Unicode"/>
              </a:rPr>
              <a:t>I</a:t>
            </a:r>
            <a:r>
              <a:rPr sz="2800" spc="-120" dirty="0">
                <a:latin typeface="Lucida Sans Unicode"/>
                <a:cs typeface="Lucida Sans Unicode"/>
              </a:rPr>
              <a:t>D</a:t>
            </a:r>
            <a:r>
              <a:rPr sz="2800" spc="-30" dirty="0">
                <a:latin typeface="Lucida Sans Unicode"/>
                <a:cs typeface="Lucida Sans Unicode"/>
              </a:rPr>
              <a:t> </a:t>
            </a:r>
            <a:r>
              <a:rPr sz="2800" spc="-125" dirty="0">
                <a:latin typeface="Lucida Sans Unicode"/>
                <a:cs typeface="Lucida Sans Unicode"/>
              </a:rPr>
              <a:t>I</a:t>
            </a:r>
            <a:r>
              <a:rPr sz="2800" spc="-190" dirty="0">
                <a:latin typeface="Lucida Sans Unicode"/>
                <a:cs typeface="Lucida Sans Unicode"/>
              </a:rPr>
              <a:t>T</a:t>
            </a:r>
            <a:r>
              <a:rPr sz="2800" spc="160" dirty="0">
                <a:latin typeface="Lucida Sans Unicode"/>
                <a:cs typeface="Lucida Sans Unicode"/>
              </a:rPr>
              <a:t>!</a:t>
            </a:r>
            <a:endParaRPr sz="2800" dirty="0">
              <a:latin typeface="Lucida Sans Unicode"/>
              <a:cs typeface="Lucida Sans Unicode"/>
            </a:endParaRPr>
          </a:p>
          <a:p>
            <a:pPr marL="145415" marR="141605" algn="ctr">
              <a:lnSpc>
                <a:spcPct val="150000"/>
              </a:lnSpc>
              <a:spcBef>
                <a:spcPts val="1880"/>
              </a:spcBef>
            </a:pPr>
            <a:r>
              <a:rPr sz="2000" spc="-30" dirty="0">
                <a:latin typeface="Arial"/>
                <a:cs typeface="Arial"/>
              </a:rPr>
              <a:t>Be</a:t>
            </a:r>
            <a:r>
              <a:rPr sz="2000" spc="-35" dirty="0">
                <a:latin typeface="Arial"/>
                <a:cs typeface="Arial"/>
              </a:rPr>
              <a:t> </a:t>
            </a:r>
            <a:r>
              <a:rPr sz="2000" spc="45" dirty="0">
                <a:latin typeface="Arial"/>
                <a:cs typeface="Arial"/>
              </a:rPr>
              <a:t>proud</a:t>
            </a:r>
            <a:r>
              <a:rPr sz="2000" spc="-30" dirty="0">
                <a:latin typeface="Arial"/>
                <a:cs typeface="Arial"/>
              </a:rPr>
              <a:t> </a:t>
            </a:r>
            <a:r>
              <a:rPr sz="2000" spc="30" dirty="0">
                <a:latin typeface="Arial"/>
                <a:cs typeface="Arial"/>
              </a:rPr>
              <a:t>of</a:t>
            </a:r>
            <a:r>
              <a:rPr sz="2000" spc="-30" dirty="0">
                <a:latin typeface="Arial"/>
                <a:cs typeface="Arial"/>
              </a:rPr>
              <a:t> </a:t>
            </a:r>
            <a:r>
              <a:rPr sz="2000" spc="-10" dirty="0">
                <a:latin typeface="Arial"/>
                <a:cs typeface="Arial"/>
              </a:rPr>
              <a:t>all </a:t>
            </a:r>
            <a:r>
              <a:rPr sz="2000" spc="-320" dirty="0">
                <a:latin typeface="Arial"/>
                <a:cs typeface="Arial"/>
              </a:rPr>
              <a:t> </a:t>
            </a:r>
            <a:r>
              <a:rPr sz="2000" spc="5" dirty="0">
                <a:latin typeface="Arial"/>
                <a:cs typeface="Arial"/>
              </a:rPr>
              <a:t>you </a:t>
            </a:r>
            <a:r>
              <a:rPr sz="2000" spc="-15" dirty="0">
                <a:latin typeface="Arial"/>
                <a:cs typeface="Arial"/>
              </a:rPr>
              <a:t>have </a:t>
            </a:r>
            <a:r>
              <a:rPr sz="2000" dirty="0">
                <a:latin typeface="Arial"/>
                <a:cs typeface="Arial"/>
              </a:rPr>
              <a:t>accomplished. </a:t>
            </a:r>
            <a:r>
              <a:rPr sz="2000" spc="5" dirty="0">
                <a:latin typeface="Arial"/>
                <a:cs typeface="Arial"/>
              </a:rPr>
              <a:t> </a:t>
            </a:r>
            <a:r>
              <a:rPr sz="2000" spc="-25" dirty="0">
                <a:latin typeface="Arial"/>
                <a:cs typeface="Arial"/>
              </a:rPr>
              <a:t>Plan </a:t>
            </a:r>
            <a:r>
              <a:rPr sz="2000" spc="15" dirty="0">
                <a:latin typeface="Arial"/>
                <a:cs typeface="Arial"/>
              </a:rPr>
              <a:t>something </a:t>
            </a:r>
            <a:r>
              <a:rPr sz="2000" spc="35" dirty="0">
                <a:latin typeface="Arial"/>
                <a:cs typeface="Arial"/>
              </a:rPr>
              <a:t>fun </a:t>
            </a:r>
            <a:r>
              <a:rPr sz="2000" spc="40" dirty="0">
                <a:latin typeface="Arial"/>
                <a:cs typeface="Arial"/>
              </a:rPr>
              <a:t>for </a:t>
            </a:r>
            <a:r>
              <a:rPr sz="2000" spc="45" dirty="0">
                <a:latin typeface="Arial"/>
                <a:cs typeface="Arial"/>
              </a:rPr>
              <a:t> </a:t>
            </a:r>
            <a:r>
              <a:rPr sz="2000" spc="20" dirty="0">
                <a:latin typeface="Arial"/>
                <a:cs typeface="Arial"/>
              </a:rPr>
              <a:t>after</a:t>
            </a:r>
            <a:r>
              <a:rPr sz="2000" spc="-35" dirty="0">
                <a:latin typeface="Arial"/>
                <a:cs typeface="Arial"/>
              </a:rPr>
              <a:t> </a:t>
            </a:r>
            <a:r>
              <a:rPr sz="2000" spc="30" dirty="0">
                <a:latin typeface="Arial"/>
                <a:cs typeface="Arial"/>
              </a:rPr>
              <a:t>the</a:t>
            </a:r>
            <a:r>
              <a:rPr sz="2000" spc="-35" dirty="0">
                <a:latin typeface="Arial"/>
                <a:cs typeface="Arial"/>
              </a:rPr>
              <a:t> </a:t>
            </a:r>
            <a:r>
              <a:rPr sz="2000" dirty="0">
                <a:latin typeface="Arial"/>
                <a:cs typeface="Arial"/>
              </a:rPr>
              <a:t>exam</a:t>
            </a:r>
            <a:r>
              <a:rPr sz="2000" spc="-30" dirty="0">
                <a:latin typeface="Arial"/>
                <a:cs typeface="Arial"/>
              </a:rPr>
              <a:t> </a:t>
            </a:r>
            <a:r>
              <a:rPr sz="2000" spc="15" dirty="0">
                <a:latin typeface="Arial"/>
                <a:cs typeface="Arial"/>
              </a:rPr>
              <a:t>and</a:t>
            </a:r>
            <a:r>
              <a:rPr sz="2000" spc="-35" dirty="0">
                <a:latin typeface="Arial"/>
                <a:cs typeface="Arial"/>
              </a:rPr>
              <a:t> </a:t>
            </a:r>
            <a:r>
              <a:rPr sz="2000" dirty="0">
                <a:latin typeface="Arial"/>
                <a:cs typeface="Arial"/>
              </a:rPr>
              <a:t>avoid </a:t>
            </a:r>
            <a:r>
              <a:rPr sz="2000" spc="-315" dirty="0">
                <a:latin typeface="Arial"/>
                <a:cs typeface="Arial"/>
              </a:rPr>
              <a:t> </a:t>
            </a:r>
            <a:r>
              <a:rPr sz="2000" spc="20" dirty="0">
                <a:latin typeface="Arial"/>
                <a:cs typeface="Arial"/>
              </a:rPr>
              <a:t>students </a:t>
            </a:r>
            <a:r>
              <a:rPr sz="2000" spc="25" dirty="0">
                <a:latin typeface="Arial"/>
                <a:cs typeface="Arial"/>
              </a:rPr>
              <a:t>who </a:t>
            </a:r>
            <a:r>
              <a:rPr sz="2000" spc="15" dirty="0">
                <a:latin typeface="Arial"/>
                <a:cs typeface="Arial"/>
              </a:rPr>
              <a:t>just want </a:t>
            </a:r>
            <a:r>
              <a:rPr sz="2000" spc="20" dirty="0">
                <a:latin typeface="Arial"/>
                <a:cs typeface="Arial"/>
              </a:rPr>
              <a:t> </a:t>
            </a:r>
            <a:r>
              <a:rPr sz="2000" spc="50" dirty="0">
                <a:latin typeface="Arial"/>
                <a:cs typeface="Arial"/>
              </a:rPr>
              <a:t>to</a:t>
            </a:r>
            <a:r>
              <a:rPr sz="2000" spc="-35" dirty="0">
                <a:latin typeface="Arial"/>
                <a:cs typeface="Arial"/>
              </a:rPr>
              <a:t> </a:t>
            </a:r>
            <a:r>
              <a:rPr sz="2000" spc="5" dirty="0">
                <a:latin typeface="Arial"/>
                <a:cs typeface="Arial"/>
              </a:rPr>
              <a:t>talk</a:t>
            </a:r>
            <a:r>
              <a:rPr sz="2000" spc="-30" dirty="0">
                <a:latin typeface="Arial"/>
                <a:cs typeface="Arial"/>
              </a:rPr>
              <a:t> </a:t>
            </a:r>
            <a:r>
              <a:rPr sz="2000" spc="30" dirty="0">
                <a:latin typeface="Arial"/>
                <a:cs typeface="Arial"/>
              </a:rPr>
              <a:t>about</a:t>
            </a:r>
            <a:r>
              <a:rPr sz="2000" spc="-35" dirty="0">
                <a:latin typeface="Arial"/>
                <a:cs typeface="Arial"/>
              </a:rPr>
              <a:t> </a:t>
            </a:r>
            <a:r>
              <a:rPr sz="2000" spc="30" dirty="0">
                <a:latin typeface="Arial"/>
                <a:cs typeface="Arial"/>
              </a:rPr>
              <a:t>the</a:t>
            </a:r>
            <a:r>
              <a:rPr sz="2000" spc="-30" dirty="0">
                <a:latin typeface="Arial"/>
                <a:cs typeface="Arial"/>
              </a:rPr>
              <a:t> </a:t>
            </a:r>
            <a:r>
              <a:rPr sz="2000" spc="-10" dirty="0">
                <a:latin typeface="Arial"/>
                <a:cs typeface="Arial"/>
              </a:rPr>
              <a:t>exam.</a:t>
            </a:r>
            <a:endParaRPr sz="2000" dirty="0">
              <a:latin typeface="Arial"/>
              <a:cs typeface="Arial"/>
            </a:endParaRPr>
          </a:p>
        </p:txBody>
      </p:sp>
      <p:sp>
        <p:nvSpPr>
          <p:cNvPr id="52" name="object 52"/>
          <p:cNvSpPr txBox="1"/>
          <p:nvPr/>
        </p:nvSpPr>
        <p:spPr>
          <a:xfrm>
            <a:off x="2717444" y="1834899"/>
            <a:ext cx="2014220" cy="5362878"/>
          </a:xfrm>
          <a:prstGeom prst="rect">
            <a:avLst/>
          </a:prstGeom>
          <a:solidFill>
            <a:srgbClr val="D9D9D9"/>
          </a:solidFill>
        </p:spPr>
        <p:txBody>
          <a:bodyPr vert="horz" wrap="square" lIns="0" tIns="40005" rIns="0" bIns="0" rtlCol="0">
            <a:spAutoFit/>
          </a:bodyPr>
          <a:lstStyle/>
          <a:p>
            <a:pPr marL="328930" marR="234315" algn="ctr">
              <a:lnSpc>
                <a:spcPct val="150000"/>
              </a:lnSpc>
              <a:spcBef>
                <a:spcPts val="315"/>
              </a:spcBef>
            </a:pPr>
            <a:r>
              <a:rPr lang="en-US" sz="2400" spc="-30" dirty="0">
                <a:latin typeface="Lucida Sans Unicode"/>
                <a:cs typeface="Lucida Sans Unicode"/>
              </a:rPr>
              <a:t>REVIEW</a:t>
            </a:r>
            <a:r>
              <a:rPr sz="2400" spc="-100" dirty="0">
                <a:latin typeface="Lucida Sans Unicode"/>
                <a:cs typeface="Lucida Sans Unicode"/>
              </a:rPr>
              <a:t> </a:t>
            </a:r>
            <a:r>
              <a:rPr sz="2400" spc="-65" dirty="0">
                <a:latin typeface="Lucida Sans Unicode"/>
                <a:cs typeface="Lucida Sans Unicode"/>
              </a:rPr>
              <a:t>YOUR </a:t>
            </a:r>
            <a:r>
              <a:rPr sz="2400" spc="-560" dirty="0">
                <a:latin typeface="Lucida Sans Unicode"/>
                <a:cs typeface="Lucida Sans Unicode"/>
              </a:rPr>
              <a:t> </a:t>
            </a:r>
            <a:r>
              <a:rPr sz="2400" spc="-55" dirty="0">
                <a:latin typeface="Lucida Sans Unicode"/>
                <a:cs typeface="Lucida Sans Unicode"/>
              </a:rPr>
              <a:t>EXAM</a:t>
            </a:r>
            <a:endParaRPr sz="2400" dirty="0">
              <a:latin typeface="Lucida Sans Unicode"/>
              <a:cs typeface="Lucida Sans Unicode"/>
            </a:endParaRPr>
          </a:p>
          <a:p>
            <a:pPr marL="300355" marR="205740" indent="-40005" algn="ctr">
              <a:lnSpc>
                <a:spcPct val="150000"/>
              </a:lnSpc>
              <a:spcBef>
                <a:spcPts val="130"/>
              </a:spcBef>
            </a:pPr>
            <a:r>
              <a:rPr sz="1600" spc="-40" dirty="0">
                <a:latin typeface="Arial"/>
                <a:cs typeface="Arial"/>
              </a:rPr>
              <a:t>Review </a:t>
            </a:r>
            <a:r>
              <a:rPr sz="1600" spc="20" dirty="0">
                <a:latin typeface="Arial"/>
                <a:cs typeface="Arial"/>
              </a:rPr>
              <a:t>your </a:t>
            </a:r>
            <a:r>
              <a:rPr sz="1600" spc="10" dirty="0">
                <a:latin typeface="Arial"/>
                <a:cs typeface="Arial"/>
              </a:rPr>
              <a:t>graded </a:t>
            </a:r>
            <a:r>
              <a:rPr sz="1600" spc="15" dirty="0">
                <a:latin typeface="Arial"/>
                <a:cs typeface="Arial"/>
              </a:rPr>
              <a:t> </a:t>
            </a:r>
            <a:r>
              <a:rPr sz="1600" dirty="0">
                <a:latin typeface="Arial"/>
                <a:cs typeface="Arial"/>
              </a:rPr>
              <a:t>exam </a:t>
            </a:r>
            <a:r>
              <a:rPr sz="1600" spc="-5" dirty="0">
                <a:latin typeface="Arial"/>
                <a:cs typeface="Arial"/>
              </a:rPr>
              <a:t>so </a:t>
            </a:r>
            <a:r>
              <a:rPr sz="1600" spc="5" dirty="0">
                <a:latin typeface="Arial"/>
                <a:cs typeface="Arial"/>
              </a:rPr>
              <a:t>you </a:t>
            </a:r>
            <a:r>
              <a:rPr sz="1600" spc="-10" dirty="0">
                <a:latin typeface="Arial"/>
                <a:cs typeface="Arial"/>
              </a:rPr>
              <a:t>can </a:t>
            </a:r>
            <a:r>
              <a:rPr sz="1600" spc="-20" dirty="0">
                <a:latin typeface="Arial"/>
                <a:cs typeface="Arial"/>
              </a:rPr>
              <a:t>see </a:t>
            </a:r>
            <a:r>
              <a:rPr sz="1600" spc="-15" dirty="0">
                <a:latin typeface="Arial"/>
                <a:cs typeface="Arial"/>
              </a:rPr>
              <a:t> </a:t>
            </a:r>
            <a:r>
              <a:rPr sz="1600" spc="15" dirty="0">
                <a:latin typeface="Arial"/>
                <a:cs typeface="Arial"/>
              </a:rPr>
              <a:t>where </a:t>
            </a:r>
            <a:r>
              <a:rPr sz="1600" spc="5" dirty="0">
                <a:latin typeface="Arial"/>
                <a:cs typeface="Arial"/>
              </a:rPr>
              <a:t>you </a:t>
            </a:r>
            <a:r>
              <a:rPr sz="1600" spc="25" dirty="0">
                <a:latin typeface="Arial"/>
                <a:cs typeface="Arial"/>
              </a:rPr>
              <a:t>went right </a:t>
            </a:r>
            <a:r>
              <a:rPr sz="1600" spc="-320" dirty="0">
                <a:latin typeface="Arial"/>
                <a:cs typeface="Arial"/>
              </a:rPr>
              <a:t> </a:t>
            </a:r>
            <a:r>
              <a:rPr sz="1600" spc="15" dirty="0">
                <a:latin typeface="Arial"/>
                <a:cs typeface="Arial"/>
              </a:rPr>
              <a:t>and where </a:t>
            </a:r>
            <a:r>
              <a:rPr sz="1600" spc="5" dirty="0">
                <a:latin typeface="Arial"/>
                <a:cs typeface="Arial"/>
              </a:rPr>
              <a:t>you </a:t>
            </a:r>
            <a:r>
              <a:rPr sz="1600" spc="25" dirty="0">
                <a:latin typeface="Arial"/>
                <a:cs typeface="Arial"/>
              </a:rPr>
              <a:t>went </a:t>
            </a:r>
            <a:r>
              <a:rPr sz="1600" spc="30" dirty="0">
                <a:latin typeface="Arial"/>
                <a:cs typeface="Arial"/>
              </a:rPr>
              <a:t> </a:t>
            </a:r>
            <a:r>
              <a:rPr sz="1600" spc="5" dirty="0">
                <a:latin typeface="Arial"/>
                <a:cs typeface="Arial"/>
              </a:rPr>
              <a:t>wrong.</a:t>
            </a:r>
            <a:r>
              <a:rPr sz="1600" spc="-40" dirty="0">
                <a:latin typeface="Arial"/>
                <a:cs typeface="Arial"/>
              </a:rPr>
              <a:t> </a:t>
            </a:r>
            <a:r>
              <a:rPr sz="1600" spc="25" dirty="0">
                <a:latin typeface="Arial"/>
                <a:cs typeface="Arial"/>
              </a:rPr>
              <a:t>Don't</a:t>
            </a:r>
            <a:r>
              <a:rPr sz="1600" spc="-35" dirty="0">
                <a:latin typeface="Arial"/>
                <a:cs typeface="Arial"/>
              </a:rPr>
              <a:t> </a:t>
            </a:r>
            <a:r>
              <a:rPr sz="1600" spc="20" dirty="0">
                <a:latin typeface="Arial"/>
                <a:cs typeface="Arial"/>
              </a:rPr>
              <a:t>forget</a:t>
            </a:r>
            <a:r>
              <a:rPr sz="1600" spc="-40" dirty="0">
                <a:latin typeface="Arial"/>
                <a:cs typeface="Arial"/>
              </a:rPr>
              <a:t> </a:t>
            </a:r>
            <a:r>
              <a:rPr sz="1600" spc="50" dirty="0">
                <a:latin typeface="Arial"/>
                <a:cs typeface="Arial"/>
              </a:rPr>
              <a:t>to </a:t>
            </a:r>
            <a:r>
              <a:rPr sz="1600" spc="-320" dirty="0">
                <a:latin typeface="Arial"/>
                <a:cs typeface="Arial"/>
              </a:rPr>
              <a:t> </a:t>
            </a:r>
            <a:r>
              <a:rPr sz="1600" spc="-10" dirty="0">
                <a:latin typeface="Arial"/>
                <a:cs typeface="Arial"/>
              </a:rPr>
              <a:t>check </a:t>
            </a:r>
            <a:r>
              <a:rPr sz="1600" spc="40" dirty="0">
                <a:latin typeface="Arial"/>
                <a:cs typeface="Arial"/>
              </a:rPr>
              <a:t>for </a:t>
            </a:r>
            <a:r>
              <a:rPr sz="1600" spc="5" dirty="0">
                <a:latin typeface="Arial"/>
                <a:cs typeface="Arial"/>
              </a:rPr>
              <a:t>grading </a:t>
            </a:r>
            <a:r>
              <a:rPr sz="1600" spc="10" dirty="0">
                <a:latin typeface="Arial"/>
                <a:cs typeface="Arial"/>
              </a:rPr>
              <a:t> </a:t>
            </a:r>
            <a:r>
              <a:rPr sz="1600" spc="-5" dirty="0">
                <a:latin typeface="Arial"/>
                <a:cs typeface="Arial"/>
              </a:rPr>
              <a:t>mistakes</a:t>
            </a:r>
            <a:r>
              <a:rPr lang="en-US" sz="1600" spc="-5" dirty="0">
                <a:latin typeface="Arial"/>
                <a:cs typeface="Arial"/>
              </a:rPr>
              <a:t>!</a:t>
            </a:r>
            <a:endParaRPr sz="1600" dirty="0">
              <a:latin typeface="Arial"/>
              <a:cs typeface="Arial"/>
            </a:endParaRPr>
          </a:p>
        </p:txBody>
      </p:sp>
      <p:sp>
        <p:nvSpPr>
          <p:cNvPr id="53" name="object 53"/>
          <p:cNvSpPr txBox="1"/>
          <p:nvPr/>
        </p:nvSpPr>
        <p:spPr>
          <a:xfrm>
            <a:off x="4951993" y="1641097"/>
            <a:ext cx="2014220" cy="6103594"/>
          </a:xfrm>
          <a:prstGeom prst="rect">
            <a:avLst/>
          </a:prstGeom>
        </p:spPr>
        <p:txBody>
          <a:bodyPr vert="horz" wrap="square" lIns="0" tIns="80645" rIns="0" bIns="0" rtlCol="0">
            <a:spAutoFit/>
          </a:bodyPr>
          <a:lstStyle/>
          <a:p>
            <a:pPr algn="ctr">
              <a:lnSpc>
                <a:spcPct val="150000"/>
              </a:lnSpc>
              <a:spcBef>
                <a:spcPts val="635"/>
              </a:spcBef>
            </a:pPr>
            <a:r>
              <a:rPr sz="2800" spc="-90" dirty="0">
                <a:latin typeface="Lucida Sans Unicode"/>
                <a:cs typeface="Lucida Sans Unicode"/>
              </a:rPr>
              <a:t>REFLECT</a:t>
            </a:r>
            <a:endParaRPr sz="2800" dirty="0">
              <a:latin typeface="Lucida Sans Unicode"/>
              <a:cs typeface="Lucida Sans Unicode"/>
            </a:endParaRPr>
          </a:p>
          <a:p>
            <a:pPr marL="154305" marR="151130" algn="ctr">
              <a:lnSpc>
                <a:spcPct val="150000"/>
              </a:lnSpc>
              <a:spcBef>
                <a:spcPts val="229"/>
              </a:spcBef>
            </a:pPr>
            <a:r>
              <a:rPr spc="-10" dirty="0">
                <a:latin typeface="Arial"/>
                <a:cs typeface="Arial"/>
              </a:rPr>
              <a:t>Think back </a:t>
            </a:r>
            <a:r>
              <a:rPr spc="10" dirty="0">
                <a:latin typeface="Arial"/>
                <a:cs typeface="Arial"/>
              </a:rPr>
              <a:t>over </a:t>
            </a:r>
            <a:r>
              <a:rPr spc="20" dirty="0">
                <a:latin typeface="Arial"/>
                <a:cs typeface="Arial"/>
              </a:rPr>
              <a:t>your </a:t>
            </a:r>
            <a:r>
              <a:rPr spc="25" dirty="0">
                <a:latin typeface="Arial"/>
                <a:cs typeface="Arial"/>
              </a:rPr>
              <a:t> </a:t>
            </a:r>
            <a:r>
              <a:rPr dirty="0">
                <a:latin typeface="Arial"/>
                <a:cs typeface="Arial"/>
              </a:rPr>
              <a:t>exam</a:t>
            </a:r>
            <a:r>
              <a:rPr spc="30" dirty="0">
                <a:latin typeface="Arial"/>
                <a:cs typeface="Arial"/>
              </a:rPr>
              <a:t> </a:t>
            </a:r>
            <a:r>
              <a:rPr spc="5" dirty="0">
                <a:latin typeface="Arial"/>
                <a:cs typeface="Arial"/>
              </a:rPr>
              <a:t>experience</a:t>
            </a:r>
            <a:r>
              <a:rPr spc="30" dirty="0">
                <a:latin typeface="Arial"/>
                <a:cs typeface="Arial"/>
              </a:rPr>
              <a:t> </a:t>
            </a:r>
            <a:r>
              <a:rPr spc="15" dirty="0">
                <a:latin typeface="Arial"/>
                <a:cs typeface="Arial"/>
              </a:rPr>
              <a:t>and </a:t>
            </a:r>
            <a:r>
              <a:rPr spc="20" dirty="0">
                <a:latin typeface="Arial"/>
                <a:cs typeface="Arial"/>
              </a:rPr>
              <a:t> </a:t>
            </a:r>
            <a:r>
              <a:rPr spc="-35" dirty="0">
                <a:latin typeface="Arial"/>
                <a:cs typeface="Arial"/>
              </a:rPr>
              <a:t>ask</a:t>
            </a:r>
            <a:r>
              <a:rPr spc="-40" dirty="0">
                <a:latin typeface="Arial"/>
                <a:cs typeface="Arial"/>
              </a:rPr>
              <a:t> </a:t>
            </a:r>
            <a:r>
              <a:rPr dirty="0">
                <a:latin typeface="Arial"/>
                <a:cs typeface="Arial"/>
              </a:rPr>
              <a:t>yourself:</a:t>
            </a:r>
            <a:r>
              <a:rPr spc="-40" dirty="0">
                <a:latin typeface="Arial"/>
                <a:cs typeface="Arial"/>
              </a:rPr>
              <a:t> </a:t>
            </a:r>
            <a:r>
              <a:rPr dirty="0">
                <a:latin typeface="Arial"/>
                <a:cs typeface="Arial"/>
              </a:rPr>
              <a:t>What</a:t>
            </a:r>
            <a:r>
              <a:rPr spc="-35" dirty="0">
                <a:latin typeface="Arial"/>
                <a:cs typeface="Arial"/>
              </a:rPr>
              <a:t> </a:t>
            </a:r>
            <a:r>
              <a:rPr spc="25" dirty="0">
                <a:latin typeface="Arial"/>
                <a:cs typeface="Arial"/>
              </a:rPr>
              <a:t>would </a:t>
            </a:r>
            <a:r>
              <a:rPr spc="-320" dirty="0">
                <a:latin typeface="Arial"/>
                <a:cs typeface="Arial"/>
              </a:rPr>
              <a:t> </a:t>
            </a:r>
            <a:r>
              <a:rPr dirty="0">
                <a:latin typeface="Arial"/>
                <a:cs typeface="Arial"/>
              </a:rPr>
              <a:t> </a:t>
            </a:r>
            <a:r>
              <a:rPr spc="-35" dirty="0">
                <a:latin typeface="Arial"/>
                <a:cs typeface="Arial"/>
              </a:rPr>
              <a:t>I </a:t>
            </a:r>
            <a:r>
              <a:rPr spc="40" dirty="0">
                <a:latin typeface="Arial"/>
                <a:cs typeface="Arial"/>
              </a:rPr>
              <a:t>do </a:t>
            </a:r>
            <a:r>
              <a:rPr spc="30" dirty="0">
                <a:latin typeface="Arial"/>
                <a:cs typeface="Arial"/>
              </a:rPr>
              <a:t>the </a:t>
            </a:r>
            <a:r>
              <a:rPr spc="-40" dirty="0">
                <a:latin typeface="Arial"/>
                <a:cs typeface="Arial"/>
              </a:rPr>
              <a:t>same? </a:t>
            </a:r>
            <a:r>
              <a:rPr dirty="0">
                <a:latin typeface="Arial"/>
                <a:cs typeface="Arial"/>
              </a:rPr>
              <a:t>What </a:t>
            </a:r>
            <a:r>
              <a:rPr spc="5" dirty="0">
                <a:latin typeface="Arial"/>
                <a:cs typeface="Arial"/>
              </a:rPr>
              <a:t> </a:t>
            </a:r>
            <a:r>
              <a:rPr spc="25" dirty="0">
                <a:latin typeface="Arial"/>
                <a:cs typeface="Arial"/>
              </a:rPr>
              <a:t>would </a:t>
            </a:r>
            <a:r>
              <a:rPr spc="-35" dirty="0">
                <a:latin typeface="Arial"/>
                <a:cs typeface="Arial"/>
              </a:rPr>
              <a:t>I </a:t>
            </a:r>
            <a:r>
              <a:rPr spc="-30" dirty="0">
                <a:latin typeface="Arial"/>
                <a:cs typeface="Arial"/>
              </a:rPr>
              <a:t>change? </a:t>
            </a:r>
            <a:r>
              <a:rPr spc="10" dirty="0">
                <a:latin typeface="Arial"/>
                <a:cs typeface="Arial"/>
              </a:rPr>
              <a:t>Now </a:t>
            </a:r>
            <a:r>
              <a:rPr spc="-20" dirty="0">
                <a:latin typeface="Arial"/>
                <a:cs typeface="Arial"/>
              </a:rPr>
              <a:t>is </a:t>
            </a:r>
            <a:r>
              <a:rPr spc="-15" dirty="0">
                <a:latin typeface="Arial"/>
                <a:cs typeface="Arial"/>
              </a:rPr>
              <a:t> </a:t>
            </a:r>
            <a:r>
              <a:rPr spc="20" dirty="0">
                <a:latin typeface="Arial"/>
                <a:cs typeface="Arial"/>
              </a:rPr>
              <a:t>your </a:t>
            </a:r>
            <a:r>
              <a:rPr spc="30" dirty="0">
                <a:latin typeface="Arial"/>
                <a:cs typeface="Arial"/>
              </a:rPr>
              <a:t>time </a:t>
            </a:r>
            <a:r>
              <a:rPr spc="50" dirty="0">
                <a:latin typeface="Arial"/>
                <a:cs typeface="Arial"/>
              </a:rPr>
              <a:t>to </a:t>
            </a:r>
            <a:r>
              <a:rPr spc="10" dirty="0">
                <a:latin typeface="Arial"/>
                <a:cs typeface="Arial"/>
              </a:rPr>
              <a:t>learn </a:t>
            </a:r>
            <a:r>
              <a:rPr spc="45" dirty="0">
                <a:latin typeface="Arial"/>
                <a:cs typeface="Arial"/>
              </a:rPr>
              <a:t>from </a:t>
            </a:r>
            <a:r>
              <a:rPr spc="50" dirty="0">
                <a:latin typeface="Arial"/>
                <a:cs typeface="Arial"/>
              </a:rPr>
              <a:t> </a:t>
            </a:r>
            <a:r>
              <a:rPr spc="30" dirty="0">
                <a:latin typeface="Arial"/>
                <a:cs typeface="Arial"/>
              </a:rPr>
              <a:t>the</a:t>
            </a:r>
            <a:r>
              <a:rPr spc="-40" dirty="0">
                <a:latin typeface="Arial"/>
                <a:cs typeface="Arial"/>
              </a:rPr>
              <a:t> </a:t>
            </a:r>
            <a:r>
              <a:rPr spc="5" dirty="0">
                <a:latin typeface="Arial"/>
                <a:cs typeface="Arial"/>
              </a:rPr>
              <a:t>experience</a:t>
            </a:r>
            <a:r>
              <a:rPr spc="-35" dirty="0">
                <a:latin typeface="Arial"/>
                <a:cs typeface="Arial"/>
              </a:rPr>
              <a:t> </a:t>
            </a:r>
            <a:r>
              <a:rPr spc="15" dirty="0">
                <a:latin typeface="Arial"/>
                <a:cs typeface="Arial"/>
              </a:rPr>
              <a:t>and</a:t>
            </a:r>
            <a:r>
              <a:rPr spc="-35" dirty="0">
                <a:latin typeface="Arial"/>
                <a:cs typeface="Arial"/>
              </a:rPr>
              <a:t> </a:t>
            </a:r>
            <a:r>
              <a:rPr spc="15" dirty="0">
                <a:latin typeface="Arial"/>
                <a:cs typeface="Arial"/>
              </a:rPr>
              <a:t>grow </a:t>
            </a:r>
            <a:r>
              <a:rPr spc="-320" dirty="0">
                <a:latin typeface="Arial"/>
                <a:cs typeface="Arial"/>
              </a:rPr>
              <a:t> </a:t>
            </a:r>
            <a:r>
              <a:rPr spc="-40" dirty="0">
                <a:latin typeface="Arial"/>
                <a:cs typeface="Arial"/>
              </a:rPr>
              <a:t>as</a:t>
            </a:r>
            <a:r>
              <a:rPr spc="-30" dirty="0">
                <a:latin typeface="Arial"/>
                <a:cs typeface="Arial"/>
              </a:rPr>
              <a:t> </a:t>
            </a:r>
            <a:r>
              <a:rPr spc="-35" dirty="0">
                <a:latin typeface="Arial"/>
                <a:cs typeface="Arial"/>
              </a:rPr>
              <a:t>a</a:t>
            </a:r>
            <a:r>
              <a:rPr spc="-30" dirty="0">
                <a:latin typeface="Arial"/>
                <a:cs typeface="Arial"/>
              </a:rPr>
              <a:t> </a:t>
            </a:r>
            <a:r>
              <a:rPr spc="20" dirty="0">
                <a:latin typeface="Arial"/>
                <a:cs typeface="Arial"/>
              </a:rPr>
              <a:t>student.</a:t>
            </a:r>
            <a:endParaRPr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3D3346565DE67488C26E9F378E23255" ma:contentTypeVersion="13" ma:contentTypeDescription="Create a new document." ma:contentTypeScope="" ma:versionID="9a15a74c7ff063b75f3f63cd9e6d04ab">
  <xsd:schema xmlns:xsd="http://www.w3.org/2001/XMLSchema" xmlns:xs="http://www.w3.org/2001/XMLSchema" xmlns:p="http://schemas.microsoft.com/office/2006/metadata/properties" xmlns:ns3="c8086e7e-5539-4349-bab7-a215bd6dbfdb" xmlns:ns4="74e49b15-514f-4abd-9bcf-794b034b893b" targetNamespace="http://schemas.microsoft.com/office/2006/metadata/properties" ma:root="true" ma:fieldsID="4e90cca11da8cdd34d50354af5defa41" ns3:_="" ns4:_="">
    <xsd:import namespace="c8086e7e-5539-4349-bab7-a215bd6dbfdb"/>
    <xsd:import namespace="74e49b15-514f-4abd-9bcf-794b034b893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086e7e-5539-4349-bab7-a215bd6dbf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4e49b15-514f-4abd-9bcf-794b034b893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971BA1-93CD-4C3F-BF20-CE2D2D8562C3}">
  <ds:schemaRefs>
    <ds:schemaRef ds:uri="http://schemas.microsoft.com/sharepoint/v3/contenttype/forms"/>
  </ds:schemaRefs>
</ds:datastoreItem>
</file>

<file path=customXml/itemProps2.xml><?xml version="1.0" encoding="utf-8"?>
<ds:datastoreItem xmlns:ds="http://schemas.openxmlformats.org/officeDocument/2006/customXml" ds:itemID="{893DD2FD-856E-4A27-B404-FD45C189C6FE}">
  <ds:schemaRefs>
    <ds:schemaRef ds:uri="http://schemas.microsoft.com/office/2006/documentManagement/types"/>
    <ds:schemaRef ds:uri="http://schemas.openxmlformats.org/package/2006/metadata/core-properties"/>
    <ds:schemaRef ds:uri="c8086e7e-5539-4349-bab7-a215bd6dbfdb"/>
    <ds:schemaRef ds:uri="http://purl.org/dc/dcmitype/"/>
    <ds:schemaRef ds:uri="http://www.w3.org/XML/1998/namespace"/>
    <ds:schemaRef ds:uri="http://purl.org/dc/terms/"/>
    <ds:schemaRef ds:uri="http://purl.org/dc/elements/1.1/"/>
    <ds:schemaRef ds:uri="74e49b15-514f-4abd-9bcf-794b034b893b"/>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1A46600C-C315-42AC-839A-356445AA0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086e7e-5539-4349-bab7-a215bd6dbfdb"/>
    <ds:schemaRef ds:uri="74e49b15-514f-4abd-9bcf-794b034b89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485</TotalTime>
  <Words>1119</Words>
  <Application>Microsoft Office PowerPoint</Application>
  <PresentationFormat>Custom</PresentationFormat>
  <Paragraphs>176</Paragraphs>
  <Slides>14</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arial</vt:lpstr>
      <vt:lpstr>Bell MT</vt:lpstr>
      <vt:lpstr>Calibri</vt:lpstr>
      <vt:lpstr>Courier New</vt:lpstr>
      <vt:lpstr>inherit</vt:lpstr>
      <vt:lpstr>Lucida Sans Unicode</vt:lpstr>
      <vt:lpstr>Tahoma</vt:lpstr>
      <vt:lpstr>Times New Roman</vt:lpstr>
      <vt:lpstr>Verdana</vt:lpstr>
      <vt:lpstr>Wingdings</vt:lpstr>
      <vt:lpstr>Office Theme</vt:lpstr>
      <vt:lpstr>Exam PREP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You’ve got this!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Taking Exams</dc:title>
  <dc:creator>Isabella Scurfield</dc:creator>
  <cp:keywords>DAD80cxpYJg,BADsJ2IcAe4</cp:keywords>
  <cp:lastModifiedBy>James Jollymore</cp:lastModifiedBy>
  <cp:revision>9</cp:revision>
  <dcterms:created xsi:type="dcterms:W3CDTF">2021-11-19T15:15:57Z</dcterms:created>
  <dcterms:modified xsi:type="dcterms:W3CDTF">2022-11-07T14:38:22Z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2020-05-25T00:00:00Z</vt:filetime>
  </property>
  <property fmtid="{D5CDD505-2E9C-101B-9397-08002B2CF9AE}" pid="3" name="Creator">
    <vt:lpwstr>Canva</vt:lpwstr>
  </property>
  <property fmtid="{D5CDD505-2E9C-101B-9397-08002B2CF9AE}" pid="4" name="LastSaved">
    <vt:filetime>2021-11-19T00:00:00Z</vt:filetime>
  </property>
  <property fmtid="{D5CDD505-2E9C-101B-9397-08002B2CF9AE}" pid="5" name="ContentTypeId">
    <vt:lpwstr>0x010100B3D3346565DE67488C26E9F378E23255</vt:lpwstr>
  </property>
</Properties>
</file>