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 id="264"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FFF445-9139-4B5C-8D42-93566499D935}"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CA"/>
        </a:p>
      </dgm:t>
    </dgm:pt>
    <dgm:pt modelId="{C4E03DA6-5E77-466E-AD98-0B5104C232E9}">
      <dgm:prSet phldrT="[Text]"/>
      <dgm:spPr/>
      <dgm:t>
        <a:bodyPr/>
        <a:lstStyle/>
        <a:p>
          <a:r>
            <a:rPr lang="en-CA" dirty="0"/>
            <a:t>EDIA</a:t>
          </a:r>
        </a:p>
      </dgm:t>
    </dgm:pt>
    <dgm:pt modelId="{B8C155BD-E693-4206-BE53-6E6966FFF802}" type="parTrans" cxnId="{3922DD07-4575-49AF-9B7C-43CF63B36502}">
      <dgm:prSet/>
      <dgm:spPr/>
      <dgm:t>
        <a:bodyPr/>
        <a:lstStyle/>
        <a:p>
          <a:endParaRPr lang="en-CA"/>
        </a:p>
      </dgm:t>
    </dgm:pt>
    <dgm:pt modelId="{9A374EC4-26F1-42D6-BEA4-83375488ABB3}" type="sibTrans" cxnId="{3922DD07-4575-49AF-9B7C-43CF63B36502}">
      <dgm:prSet/>
      <dgm:spPr/>
      <dgm:t>
        <a:bodyPr/>
        <a:lstStyle/>
        <a:p>
          <a:endParaRPr lang="en-CA"/>
        </a:p>
      </dgm:t>
    </dgm:pt>
    <dgm:pt modelId="{64BE0D8C-D0FF-4428-B118-B8D5D02FB40B}">
      <dgm:prSet phldrT="[Text]"/>
      <dgm:spPr/>
      <dgm:t>
        <a:bodyPr/>
        <a:lstStyle/>
        <a:p>
          <a:r>
            <a:rPr lang="en-CA" dirty="0"/>
            <a:t>Dimensions</a:t>
          </a:r>
        </a:p>
      </dgm:t>
    </dgm:pt>
    <dgm:pt modelId="{0AD3473F-3A68-49C4-AE3A-77E3E5E3562E}" type="parTrans" cxnId="{A0C963AC-0E01-47F3-B730-F84CA245E28D}">
      <dgm:prSet/>
      <dgm:spPr/>
      <dgm:t>
        <a:bodyPr/>
        <a:lstStyle/>
        <a:p>
          <a:endParaRPr lang="en-CA"/>
        </a:p>
      </dgm:t>
    </dgm:pt>
    <dgm:pt modelId="{A141E66D-6946-4D26-A213-63D7506AA58D}" type="sibTrans" cxnId="{A0C963AC-0E01-47F3-B730-F84CA245E28D}">
      <dgm:prSet/>
      <dgm:spPr/>
      <dgm:t>
        <a:bodyPr/>
        <a:lstStyle/>
        <a:p>
          <a:endParaRPr lang="en-CA"/>
        </a:p>
      </dgm:t>
    </dgm:pt>
    <dgm:pt modelId="{14A198E5-15CB-4B6A-A88F-8B892D33DE75}">
      <dgm:prSet phldrT="[Text]"/>
      <dgm:spPr/>
      <dgm:t>
        <a:bodyPr/>
        <a:lstStyle/>
        <a:p>
          <a:r>
            <a:rPr lang="en-CA" dirty="0"/>
            <a:t>EDIA Advisor to the President</a:t>
          </a:r>
        </a:p>
      </dgm:t>
    </dgm:pt>
    <dgm:pt modelId="{641B2A88-6007-4204-B2E5-74D806AF125F}" type="parTrans" cxnId="{569CD8BE-B655-4647-A93E-E7FB3E3E6CC6}">
      <dgm:prSet/>
      <dgm:spPr/>
      <dgm:t>
        <a:bodyPr/>
        <a:lstStyle/>
        <a:p>
          <a:endParaRPr lang="en-CA"/>
        </a:p>
      </dgm:t>
    </dgm:pt>
    <dgm:pt modelId="{C2CB4F3D-23C9-4170-9725-E927E2EED1F2}" type="sibTrans" cxnId="{569CD8BE-B655-4647-A93E-E7FB3E3E6CC6}">
      <dgm:prSet/>
      <dgm:spPr/>
      <dgm:t>
        <a:bodyPr/>
        <a:lstStyle/>
        <a:p>
          <a:endParaRPr lang="en-CA"/>
        </a:p>
      </dgm:t>
    </dgm:pt>
    <dgm:pt modelId="{9D156673-47A3-4F83-A8A5-0ED6D94F4CAD}">
      <dgm:prSet phldrT="[Text]"/>
      <dgm:spPr/>
      <dgm:t>
        <a:bodyPr/>
        <a:lstStyle/>
        <a:p>
          <a:r>
            <a:rPr lang="en-CA" dirty="0"/>
            <a:t>Indigenous Advisor to the President</a:t>
          </a:r>
        </a:p>
      </dgm:t>
    </dgm:pt>
    <dgm:pt modelId="{2EAE8B04-6C27-4339-92B2-9A504CE57B60}" type="parTrans" cxnId="{9A9D6B38-97DC-47E0-8417-5C9642708F46}">
      <dgm:prSet/>
      <dgm:spPr/>
      <dgm:t>
        <a:bodyPr/>
        <a:lstStyle/>
        <a:p>
          <a:endParaRPr lang="en-CA"/>
        </a:p>
      </dgm:t>
    </dgm:pt>
    <dgm:pt modelId="{FF42CA82-90AB-4C7D-B625-147140DA5724}" type="sibTrans" cxnId="{9A9D6B38-97DC-47E0-8417-5C9642708F46}">
      <dgm:prSet/>
      <dgm:spPr/>
      <dgm:t>
        <a:bodyPr/>
        <a:lstStyle/>
        <a:p>
          <a:endParaRPr lang="en-CA"/>
        </a:p>
      </dgm:t>
    </dgm:pt>
    <dgm:pt modelId="{F9602657-7608-4573-ACA7-4E0A14682D9A}">
      <dgm:prSet phldrT="[Text]"/>
      <dgm:spPr/>
      <dgm:t>
        <a:bodyPr/>
        <a:lstStyle/>
        <a:p>
          <a:r>
            <a:rPr lang="en-CA" dirty="0"/>
            <a:t>Research Office</a:t>
          </a:r>
        </a:p>
      </dgm:t>
    </dgm:pt>
    <dgm:pt modelId="{58E028B2-0437-4CE6-A80E-8EF3CF37CAA8}" type="parTrans" cxnId="{12B48FBB-407A-431F-972F-FECD188FA2CE}">
      <dgm:prSet/>
      <dgm:spPr/>
      <dgm:t>
        <a:bodyPr/>
        <a:lstStyle/>
        <a:p>
          <a:endParaRPr lang="en-CA"/>
        </a:p>
      </dgm:t>
    </dgm:pt>
    <dgm:pt modelId="{A1D278FB-E479-48E7-963A-3A663F1FACE3}" type="sibTrans" cxnId="{12B48FBB-407A-431F-972F-FECD188FA2CE}">
      <dgm:prSet/>
      <dgm:spPr/>
      <dgm:t>
        <a:bodyPr/>
        <a:lstStyle/>
        <a:p>
          <a:endParaRPr lang="en-CA"/>
        </a:p>
      </dgm:t>
    </dgm:pt>
    <dgm:pt modelId="{3B8E01D0-1E16-408C-B39B-73691EF7CA93}">
      <dgm:prSet phldrT="[Text]" phldr="1"/>
      <dgm:spPr/>
      <dgm:t>
        <a:bodyPr/>
        <a:lstStyle/>
        <a:p>
          <a:endParaRPr lang="en-CA"/>
        </a:p>
      </dgm:t>
    </dgm:pt>
    <dgm:pt modelId="{ACC7969C-749B-46B9-8F82-46D2C27EFB1C}" type="parTrans" cxnId="{007931CA-694E-4162-A5D3-DBEB81CAD6A4}">
      <dgm:prSet/>
      <dgm:spPr/>
      <dgm:t>
        <a:bodyPr/>
        <a:lstStyle/>
        <a:p>
          <a:endParaRPr lang="en-CA"/>
        </a:p>
      </dgm:t>
    </dgm:pt>
    <dgm:pt modelId="{78DB051F-1A2E-46FB-AE44-4BEC55562256}" type="sibTrans" cxnId="{007931CA-694E-4162-A5D3-DBEB81CAD6A4}">
      <dgm:prSet/>
      <dgm:spPr/>
      <dgm:t>
        <a:bodyPr/>
        <a:lstStyle/>
        <a:p>
          <a:endParaRPr lang="en-CA"/>
        </a:p>
      </dgm:t>
    </dgm:pt>
    <dgm:pt modelId="{4006F4BA-BB8C-491A-9C08-7BE0548F86EA}">
      <dgm:prSet/>
      <dgm:spPr/>
      <dgm:t>
        <a:bodyPr/>
        <a:lstStyle/>
        <a:p>
          <a:r>
            <a:rPr lang="en-CA" dirty="0"/>
            <a:t>Human Resources</a:t>
          </a:r>
        </a:p>
      </dgm:t>
    </dgm:pt>
    <dgm:pt modelId="{7967D051-E1AB-4E66-8AC2-194AD0F4BF7E}" type="parTrans" cxnId="{1B48D9FB-5F16-4882-8A54-7A260C90D443}">
      <dgm:prSet/>
      <dgm:spPr/>
      <dgm:t>
        <a:bodyPr/>
        <a:lstStyle/>
        <a:p>
          <a:endParaRPr lang="en-CA"/>
        </a:p>
      </dgm:t>
    </dgm:pt>
    <dgm:pt modelId="{17691A3E-5B7D-4A1C-8908-C766AC6D4336}" type="sibTrans" cxnId="{1B48D9FB-5F16-4882-8A54-7A260C90D443}">
      <dgm:prSet/>
      <dgm:spPr/>
      <dgm:t>
        <a:bodyPr/>
        <a:lstStyle/>
        <a:p>
          <a:endParaRPr lang="en-CA"/>
        </a:p>
      </dgm:t>
    </dgm:pt>
    <dgm:pt modelId="{5078FBB4-E1C8-4EB3-8FC5-1831055B7ADC}">
      <dgm:prSet/>
      <dgm:spPr/>
      <dgm:t>
        <a:bodyPr/>
        <a:lstStyle/>
        <a:p>
          <a:endParaRPr lang="en-CA"/>
        </a:p>
      </dgm:t>
    </dgm:pt>
    <dgm:pt modelId="{3968923E-AB64-4855-85DC-31EF2F8A699B}" type="parTrans" cxnId="{02D5D7D8-C067-400A-B0D9-FD62992719DA}">
      <dgm:prSet/>
      <dgm:spPr/>
      <dgm:t>
        <a:bodyPr/>
        <a:lstStyle/>
        <a:p>
          <a:endParaRPr lang="en-CA"/>
        </a:p>
      </dgm:t>
    </dgm:pt>
    <dgm:pt modelId="{AD14C7B6-5581-4380-8D23-EF805C8B5F56}" type="sibTrans" cxnId="{02D5D7D8-C067-400A-B0D9-FD62992719DA}">
      <dgm:prSet/>
      <dgm:spPr/>
      <dgm:t>
        <a:bodyPr/>
        <a:lstStyle/>
        <a:p>
          <a:endParaRPr lang="en-CA"/>
        </a:p>
      </dgm:t>
    </dgm:pt>
    <dgm:pt modelId="{ACABADA0-0E7D-49CE-BBD2-C9B6C3A1CBB3}">
      <dgm:prSet/>
      <dgm:spPr/>
      <dgm:t>
        <a:bodyPr/>
        <a:lstStyle/>
        <a:p>
          <a:r>
            <a:rPr lang="en-CA" dirty="0"/>
            <a:t>Accessibility Manager</a:t>
          </a:r>
        </a:p>
      </dgm:t>
    </dgm:pt>
    <dgm:pt modelId="{1345D249-F677-4D3B-A859-22CCD4762C0F}" type="parTrans" cxnId="{49405795-6D64-4A2D-90C9-5EE49CCE2069}">
      <dgm:prSet/>
      <dgm:spPr/>
      <dgm:t>
        <a:bodyPr/>
        <a:lstStyle/>
        <a:p>
          <a:endParaRPr lang="en-CA"/>
        </a:p>
      </dgm:t>
    </dgm:pt>
    <dgm:pt modelId="{5CDA9EA9-57EF-4450-AC7E-361FEC9FA4EC}" type="sibTrans" cxnId="{49405795-6D64-4A2D-90C9-5EE49CCE2069}">
      <dgm:prSet/>
      <dgm:spPr/>
      <dgm:t>
        <a:bodyPr/>
        <a:lstStyle/>
        <a:p>
          <a:endParaRPr lang="en-CA"/>
        </a:p>
      </dgm:t>
    </dgm:pt>
    <dgm:pt modelId="{C6BE6623-EC9C-41F0-B8F0-7E54FB8B381A}" type="pres">
      <dgm:prSet presAssocID="{7BFFF445-9139-4B5C-8D42-93566499D935}" presName="Name0" presStyleCnt="0">
        <dgm:presLayoutVars>
          <dgm:chMax val="1"/>
          <dgm:dir/>
          <dgm:animLvl val="ctr"/>
          <dgm:resizeHandles val="exact"/>
        </dgm:presLayoutVars>
      </dgm:prSet>
      <dgm:spPr/>
    </dgm:pt>
    <dgm:pt modelId="{47345C1B-B205-4690-A64B-B6FE7A9294AD}" type="pres">
      <dgm:prSet presAssocID="{C4E03DA6-5E77-466E-AD98-0B5104C232E9}" presName="centerShape" presStyleLbl="node0" presStyleIdx="0" presStyleCnt="1"/>
      <dgm:spPr/>
    </dgm:pt>
    <dgm:pt modelId="{BDE053C9-EEA6-42FE-9EA2-0085972314B0}" type="pres">
      <dgm:prSet presAssocID="{64BE0D8C-D0FF-4428-B118-B8D5D02FB40B}" presName="node" presStyleLbl="node1" presStyleIdx="0" presStyleCnt="6">
        <dgm:presLayoutVars>
          <dgm:bulletEnabled val="1"/>
        </dgm:presLayoutVars>
      </dgm:prSet>
      <dgm:spPr/>
    </dgm:pt>
    <dgm:pt modelId="{17B81DB2-E35A-45D1-915E-4C22BD54DC65}" type="pres">
      <dgm:prSet presAssocID="{64BE0D8C-D0FF-4428-B118-B8D5D02FB40B}" presName="dummy" presStyleCnt="0"/>
      <dgm:spPr/>
    </dgm:pt>
    <dgm:pt modelId="{49C5076B-F6E5-4514-A32A-31600B055F40}" type="pres">
      <dgm:prSet presAssocID="{A141E66D-6946-4D26-A213-63D7506AA58D}" presName="sibTrans" presStyleLbl="sibTrans2D1" presStyleIdx="0" presStyleCnt="6"/>
      <dgm:spPr/>
    </dgm:pt>
    <dgm:pt modelId="{8F1DAFEF-DCF0-4F87-9DEB-FCC614003E98}" type="pres">
      <dgm:prSet presAssocID="{14A198E5-15CB-4B6A-A88F-8B892D33DE75}" presName="node" presStyleLbl="node1" presStyleIdx="1" presStyleCnt="6">
        <dgm:presLayoutVars>
          <dgm:bulletEnabled val="1"/>
        </dgm:presLayoutVars>
      </dgm:prSet>
      <dgm:spPr/>
    </dgm:pt>
    <dgm:pt modelId="{D980E4CC-D58D-4928-8B85-280D8D4671CD}" type="pres">
      <dgm:prSet presAssocID="{14A198E5-15CB-4B6A-A88F-8B892D33DE75}" presName="dummy" presStyleCnt="0"/>
      <dgm:spPr/>
    </dgm:pt>
    <dgm:pt modelId="{7A90350F-92E9-46ED-AEFE-8C6B46D3D189}" type="pres">
      <dgm:prSet presAssocID="{C2CB4F3D-23C9-4170-9725-E927E2EED1F2}" presName="sibTrans" presStyleLbl="sibTrans2D1" presStyleIdx="1" presStyleCnt="6"/>
      <dgm:spPr/>
    </dgm:pt>
    <dgm:pt modelId="{131FB7A6-28FF-4DD3-BF38-B8B31AC81331}" type="pres">
      <dgm:prSet presAssocID="{9D156673-47A3-4F83-A8A5-0ED6D94F4CAD}" presName="node" presStyleLbl="node1" presStyleIdx="2" presStyleCnt="6">
        <dgm:presLayoutVars>
          <dgm:bulletEnabled val="1"/>
        </dgm:presLayoutVars>
      </dgm:prSet>
      <dgm:spPr/>
    </dgm:pt>
    <dgm:pt modelId="{E5DC11A2-23F5-4336-B783-8806A724FB3B}" type="pres">
      <dgm:prSet presAssocID="{9D156673-47A3-4F83-A8A5-0ED6D94F4CAD}" presName="dummy" presStyleCnt="0"/>
      <dgm:spPr/>
    </dgm:pt>
    <dgm:pt modelId="{F43E2C64-FC3A-4097-918A-5934D28F640A}" type="pres">
      <dgm:prSet presAssocID="{FF42CA82-90AB-4C7D-B625-147140DA5724}" presName="sibTrans" presStyleLbl="sibTrans2D1" presStyleIdx="2" presStyleCnt="6"/>
      <dgm:spPr/>
    </dgm:pt>
    <dgm:pt modelId="{148F4D0C-400C-4AE8-94B3-D2ACA230A323}" type="pres">
      <dgm:prSet presAssocID="{F9602657-7608-4573-ACA7-4E0A14682D9A}" presName="node" presStyleLbl="node1" presStyleIdx="3" presStyleCnt="6">
        <dgm:presLayoutVars>
          <dgm:bulletEnabled val="1"/>
        </dgm:presLayoutVars>
      </dgm:prSet>
      <dgm:spPr/>
    </dgm:pt>
    <dgm:pt modelId="{4D701CDE-900E-41BE-83B2-8F9CDE038FC5}" type="pres">
      <dgm:prSet presAssocID="{F9602657-7608-4573-ACA7-4E0A14682D9A}" presName="dummy" presStyleCnt="0"/>
      <dgm:spPr/>
    </dgm:pt>
    <dgm:pt modelId="{411A108F-3B69-4305-9948-BC044A373809}" type="pres">
      <dgm:prSet presAssocID="{A1D278FB-E479-48E7-963A-3A663F1FACE3}" presName="sibTrans" presStyleLbl="sibTrans2D1" presStyleIdx="3" presStyleCnt="6"/>
      <dgm:spPr/>
    </dgm:pt>
    <dgm:pt modelId="{40B3D874-5BBC-4E72-9419-F4CF35450797}" type="pres">
      <dgm:prSet presAssocID="{ACABADA0-0E7D-49CE-BBD2-C9B6C3A1CBB3}" presName="node" presStyleLbl="node1" presStyleIdx="4" presStyleCnt="6">
        <dgm:presLayoutVars>
          <dgm:bulletEnabled val="1"/>
        </dgm:presLayoutVars>
      </dgm:prSet>
      <dgm:spPr/>
    </dgm:pt>
    <dgm:pt modelId="{1D3462D6-5854-4540-A8B1-95A4C0E9E2BF}" type="pres">
      <dgm:prSet presAssocID="{ACABADA0-0E7D-49CE-BBD2-C9B6C3A1CBB3}" presName="dummy" presStyleCnt="0"/>
      <dgm:spPr/>
    </dgm:pt>
    <dgm:pt modelId="{B25B0A45-9ADE-41D7-B03A-E8BC93DF4F40}" type="pres">
      <dgm:prSet presAssocID="{5CDA9EA9-57EF-4450-AC7E-361FEC9FA4EC}" presName="sibTrans" presStyleLbl="sibTrans2D1" presStyleIdx="4" presStyleCnt="6"/>
      <dgm:spPr/>
    </dgm:pt>
    <dgm:pt modelId="{47268849-97EA-4C56-8FA0-66C9F8755A30}" type="pres">
      <dgm:prSet presAssocID="{4006F4BA-BB8C-491A-9C08-7BE0548F86EA}" presName="node" presStyleLbl="node1" presStyleIdx="5" presStyleCnt="6">
        <dgm:presLayoutVars>
          <dgm:bulletEnabled val="1"/>
        </dgm:presLayoutVars>
      </dgm:prSet>
      <dgm:spPr/>
    </dgm:pt>
    <dgm:pt modelId="{59092421-324D-4DAF-8479-A08BB1F8C9A9}" type="pres">
      <dgm:prSet presAssocID="{4006F4BA-BB8C-491A-9C08-7BE0548F86EA}" presName="dummy" presStyleCnt="0"/>
      <dgm:spPr/>
    </dgm:pt>
    <dgm:pt modelId="{5AF39B82-9BAB-4495-B566-D75492350C79}" type="pres">
      <dgm:prSet presAssocID="{17691A3E-5B7D-4A1C-8908-C766AC6D4336}" presName="sibTrans" presStyleLbl="sibTrans2D1" presStyleIdx="5" presStyleCnt="6"/>
      <dgm:spPr/>
    </dgm:pt>
  </dgm:ptLst>
  <dgm:cxnLst>
    <dgm:cxn modelId="{3922DD07-4575-49AF-9B7C-43CF63B36502}" srcId="{7BFFF445-9139-4B5C-8D42-93566499D935}" destId="{C4E03DA6-5E77-466E-AD98-0B5104C232E9}" srcOrd="0" destOrd="0" parTransId="{B8C155BD-E693-4206-BE53-6E6966FFF802}" sibTransId="{9A374EC4-26F1-42D6-BEA4-83375488ABB3}"/>
    <dgm:cxn modelId="{9EF81612-510D-4A32-9885-E1FBAFE9F4AC}" type="presOf" srcId="{5CDA9EA9-57EF-4450-AC7E-361FEC9FA4EC}" destId="{B25B0A45-9ADE-41D7-B03A-E8BC93DF4F40}" srcOrd="0" destOrd="0" presId="urn:microsoft.com/office/officeart/2005/8/layout/radial6"/>
    <dgm:cxn modelId="{1C06EC1C-4ECD-4840-AD46-89E174D7CE92}" type="presOf" srcId="{7BFFF445-9139-4B5C-8D42-93566499D935}" destId="{C6BE6623-EC9C-41F0-B8F0-7E54FB8B381A}" srcOrd="0" destOrd="0" presId="urn:microsoft.com/office/officeart/2005/8/layout/radial6"/>
    <dgm:cxn modelId="{9A9D6B38-97DC-47E0-8417-5C9642708F46}" srcId="{C4E03DA6-5E77-466E-AD98-0B5104C232E9}" destId="{9D156673-47A3-4F83-A8A5-0ED6D94F4CAD}" srcOrd="2" destOrd="0" parTransId="{2EAE8B04-6C27-4339-92B2-9A504CE57B60}" sibTransId="{FF42CA82-90AB-4C7D-B625-147140DA5724}"/>
    <dgm:cxn modelId="{5C959B62-2E7D-4C63-9BCB-AAD408EE7272}" type="presOf" srcId="{ACABADA0-0E7D-49CE-BBD2-C9B6C3A1CBB3}" destId="{40B3D874-5BBC-4E72-9419-F4CF35450797}" srcOrd="0" destOrd="0" presId="urn:microsoft.com/office/officeart/2005/8/layout/radial6"/>
    <dgm:cxn modelId="{5EF14A69-C94C-4F87-ACC3-9750FEB860BA}" type="presOf" srcId="{5078FBB4-E1C8-4EB3-8FC5-1831055B7ADC}" destId="{148F4D0C-400C-4AE8-94B3-D2ACA230A323}" srcOrd="0" destOrd="1" presId="urn:microsoft.com/office/officeart/2005/8/layout/radial6"/>
    <dgm:cxn modelId="{057ABD70-68F9-4ABC-86AC-0D619F12F028}" type="presOf" srcId="{14A198E5-15CB-4B6A-A88F-8B892D33DE75}" destId="{8F1DAFEF-DCF0-4F87-9DEB-FCC614003E98}" srcOrd="0" destOrd="0" presId="urn:microsoft.com/office/officeart/2005/8/layout/radial6"/>
    <dgm:cxn modelId="{AB3D577A-6BBD-4BB2-A956-FB6B80610F5F}" type="presOf" srcId="{FF42CA82-90AB-4C7D-B625-147140DA5724}" destId="{F43E2C64-FC3A-4097-918A-5934D28F640A}" srcOrd="0" destOrd="0" presId="urn:microsoft.com/office/officeart/2005/8/layout/radial6"/>
    <dgm:cxn modelId="{59176D7D-D514-4D77-91E1-9112ACCDD816}" type="presOf" srcId="{C4E03DA6-5E77-466E-AD98-0B5104C232E9}" destId="{47345C1B-B205-4690-A64B-B6FE7A9294AD}" srcOrd="0" destOrd="0" presId="urn:microsoft.com/office/officeart/2005/8/layout/radial6"/>
    <dgm:cxn modelId="{C9DC1B83-DAC9-4834-B8D5-179109C2ECFD}" type="presOf" srcId="{A141E66D-6946-4D26-A213-63D7506AA58D}" destId="{49C5076B-F6E5-4514-A32A-31600B055F40}" srcOrd="0" destOrd="0" presId="urn:microsoft.com/office/officeart/2005/8/layout/radial6"/>
    <dgm:cxn modelId="{42AB318B-5762-4457-8287-A9917D9123DB}" type="presOf" srcId="{9D156673-47A3-4F83-A8A5-0ED6D94F4CAD}" destId="{131FB7A6-28FF-4DD3-BF38-B8B31AC81331}" srcOrd="0" destOrd="0" presId="urn:microsoft.com/office/officeart/2005/8/layout/radial6"/>
    <dgm:cxn modelId="{49405795-6D64-4A2D-90C9-5EE49CCE2069}" srcId="{C4E03DA6-5E77-466E-AD98-0B5104C232E9}" destId="{ACABADA0-0E7D-49CE-BBD2-C9B6C3A1CBB3}" srcOrd="4" destOrd="0" parTransId="{1345D249-F677-4D3B-A859-22CCD4762C0F}" sibTransId="{5CDA9EA9-57EF-4450-AC7E-361FEC9FA4EC}"/>
    <dgm:cxn modelId="{42ECCC9B-44FB-4A15-805D-F7158CAE9441}" type="presOf" srcId="{F9602657-7608-4573-ACA7-4E0A14682D9A}" destId="{148F4D0C-400C-4AE8-94B3-D2ACA230A323}" srcOrd="0" destOrd="0" presId="urn:microsoft.com/office/officeart/2005/8/layout/radial6"/>
    <dgm:cxn modelId="{EE855FAB-06AF-426D-AEC1-E2E869EE67A8}" type="presOf" srcId="{64BE0D8C-D0FF-4428-B118-B8D5D02FB40B}" destId="{BDE053C9-EEA6-42FE-9EA2-0085972314B0}" srcOrd="0" destOrd="0" presId="urn:microsoft.com/office/officeart/2005/8/layout/radial6"/>
    <dgm:cxn modelId="{A0C963AC-0E01-47F3-B730-F84CA245E28D}" srcId="{C4E03DA6-5E77-466E-AD98-0B5104C232E9}" destId="{64BE0D8C-D0FF-4428-B118-B8D5D02FB40B}" srcOrd="0" destOrd="0" parTransId="{0AD3473F-3A68-49C4-AE3A-77E3E5E3562E}" sibTransId="{A141E66D-6946-4D26-A213-63D7506AA58D}"/>
    <dgm:cxn modelId="{12B48FBB-407A-431F-972F-FECD188FA2CE}" srcId="{C4E03DA6-5E77-466E-AD98-0B5104C232E9}" destId="{F9602657-7608-4573-ACA7-4E0A14682D9A}" srcOrd="3" destOrd="0" parTransId="{58E028B2-0437-4CE6-A80E-8EF3CF37CAA8}" sibTransId="{A1D278FB-E479-48E7-963A-3A663F1FACE3}"/>
    <dgm:cxn modelId="{569CD8BE-B655-4647-A93E-E7FB3E3E6CC6}" srcId="{C4E03DA6-5E77-466E-AD98-0B5104C232E9}" destId="{14A198E5-15CB-4B6A-A88F-8B892D33DE75}" srcOrd="1" destOrd="0" parTransId="{641B2A88-6007-4204-B2E5-74D806AF125F}" sibTransId="{C2CB4F3D-23C9-4170-9725-E927E2EED1F2}"/>
    <dgm:cxn modelId="{94BE04C2-F762-4438-B36E-2E4BD167B1C8}" type="presOf" srcId="{4006F4BA-BB8C-491A-9C08-7BE0548F86EA}" destId="{47268849-97EA-4C56-8FA0-66C9F8755A30}" srcOrd="0" destOrd="0" presId="urn:microsoft.com/office/officeart/2005/8/layout/radial6"/>
    <dgm:cxn modelId="{007931CA-694E-4162-A5D3-DBEB81CAD6A4}" srcId="{7BFFF445-9139-4B5C-8D42-93566499D935}" destId="{3B8E01D0-1E16-408C-B39B-73691EF7CA93}" srcOrd="1" destOrd="0" parTransId="{ACC7969C-749B-46B9-8F82-46D2C27EFB1C}" sibTransId="{78DB051F-1A2E-46FB-AE44-4BEC55562256}"/>
    <dgm:cxn modelId="{593A90CD-B23F-4AE2-A75C-042B86346349}" type="presOf" srcId="{17691A3E-5B7D-4A1C-8908-C766AC6D4336}" destId="{5AF39B82-9BAB-4495-B566-D75492350C79}" srcOrd="0" destOrd="0" presId="urn:microsoft.com/office/officeart/2005/8/layout/radial6"/>
    <dgm:cxn modelId="{02D5D7D8-C067-400A-B0D9-FD62992719DA}" srcId="{F9602657-7608-4573-ACA7-4E0A14682D9A}" destId="{5078FBB4-E1C8-4EB3-8FC5-1831055B7ADC}" srcOrd="0" destOrd="0" parTransId="{3968923E-AB64-4855-85DC-31EF2F8A699B}" sibTransId="{AD14C7B6-5581-4380-8D23-EF805C8B5F56}"/>
    <dgm:cxn modelId="{DAEA9AF5-CE6B-4F92-8908-20D0A08827E5}" type="presOf" srcId="{A1D278FB-E479-48E7-963A-3A663F1FACE3}" destId="{411A108F-3B69-4305-9948-BC044A373809}" srcOrd="0" destOrd="0" presId="urn:microsoft.com/office/officeart/2005/8/layout/radial6"/>
    <dgm:cxn modelId="{9CDC3AF9-EDFB-4BFB-83A9-486A9C52ECCA}" type="presOf" srcId="{C2CB4F3D-23C9-4170-9725-E927E2EED1F2}" destId="{7A90350F-92E9-46ED-AEFE-8C6B46D3D189}" srcOrd="0" destOrd="0" presId="urn:microsoft.com/office/officeart/2005/8/layout/radial6"/>
    <dgm:cxn modelId="{1B48D9FB-5F16-4882-8A54-7A260C90D443}" srcId="{C4E03DA6-5E77-466E-AD98-0B5104C232E9}" destId="{4006F4BA-BB8C-491A-9C08-7BE0548F86EA}" srcOrd="5" destOrd="0" parTransId="{7967D051-E1AB-4E66-8AC2-194AD0F4BF7E}" sibTransId="{17691A3E-5B7D-4A1C-8908-C766AC6D4336}"/>
    <dgm:cxn modelId="{7108C1CB-B19A-435E-9B14-0C60C8EE5AAD}" type="presParOf" srcId="{C6BE6623-EC9C-41F0-B8F0-7E54FB8B381A}" destId="{47345C1B-B205-4690-A64B-B6FE7A9294AD}" srcOrd="0" destOrd="0" presId="urn:microsoft.com/office/officeart/2005/8/layout/radial6"/>
    <dgm:cxn modelId="{721F5091-242D-49C8-8CE0-72D5E5567A9E}" type="presParOf" srcId="{C6BE6623-EC9C-41F0-B8F0-7E54FB8B381A}" destId="{BDE053C9-EEA6-42FE-9EA2-0085972314B0}" srcOrd="1" destOrd="0" presId="urn:microsoft.com/office/officeart/2005/8/layout/radial6"/>
    <dgm:cxn modelId="{A9A00E5F-FD3B-4418-866D-351A84F2FDEA}" type="presParOf" srcId="{C6BE6623-EC9C-41F0-B8F0-7E54FB8B381A}" destId="{17B81DB2-E35A-45D1-915E-4C22BD54DC65}" srcOrd="2" destOrd="0" presId="urn:microsoft.com/office/officeart/2005/8/layout/radial6"/>
    <dgm:cxn modelId="{546E2845-D6E3-4DD4-B839-CAD72214F3A4}" type="presParOf" srcId="{C6BE6623-EC9C-41F0-B8F0-7E54FB8B381A}" destId="{49C5076B-F6E5-4514-A32A-31600B055F40}" srcOrd="3" destOrd="0" presId="urn:microsoft.com/office/officeart/2005/8/layout/radial6"/>
    <dgm:cxn modelId="{84773AFE-33F7-491B-A5E0-72D9AF8935E2}" type="presParOf" srcId="{C6BE6623-EC9C-41F0-B8F0-7E54FB8B381A}" destId="{8F1DAFEF-DCF0-4F87-9DEB-FCC614003E98}" srcOrd="4" destOrd="0" presId="urn:microsoft.com/office/officeart/2005/8/layout/radial6"/>
    <dgm:cxn modelId="{8A67EEAE-82A8-44B5-A51A-E74951280E93}" type="presParOf" srcId="{C6BE6623-EC9C-41F0-B8F0-7E54FB8B381A}" destId="{D980E4CC-D58D-4928-8B85-280D8D4671CD}" srcOrd="5" destOrd="0" presId="urn:microsoft.com/office/officeart/2005/8/layout/radial6"/>
    <dgm:cxn modelId="{846B2C71-2C2A-4F1C-9417-3EB29FE06E7D}" type="presParOf" srcId="{C6BE6623-EC9C-41F0-B8F0-7E54FB8B381A}" destId="{7A90350F-92E9-46ED-AEFE-8C6B46D3D189}" srcOrd="6" destOrd="0" presId="urn:microsoft.com/office/officeart/2005/8/layout/radial6"/>
    <dgm:cxn modelId="{A0E624A3-9C77-4C89-A7A6-61BF06623F29}" type="presParOf" srcId="{C6BE6623-EC9C-41F0-B8F0-7E54FB8B381A}" destId="{131FB7A6-28FF-4DD3-BF38-B8B31AC81331}" srcOrd="7" destOrd="0" presId="urn:microsoft.com/office/officeart/2005/8/layout/radial6"/>
    <dgm:cxn modelId="{361A1D43-C5C3-4464-831B-A268A08A03B9}" type="presParOf" srcId="{C6BE6623-EC9C-41F0-B8F0-7E54FB8B381A}" destId="{E5DC11A2-23F5-4336-B783-8806A724FB3B}" srcOrd="8" destOrd="0" presId="urn:microsoft.com/office/officeart/2005/8/layout/radial6"/>
    <dgm:cxn modelId="{A0E4611D-7CD5-4C3F-A5F4-A31605F002F1}" type="presParOf" srcId="{C6BE6623-EC9C-41F0-B8F0-7E54FB8B381A}" destId="{F43E2C64-FC3A-4097-918A-5934D28F640A}" srcOrd="9" destOrd="0" presId="urn:microsoft.com/office/officeart/2005/8/layout/radial6"/>
    <dgm:cxn modelId="{5C91A76E-48C8-43E2-AAC9-3E1501F1BFA3}" type="presParOf" srcId="{C6BE6623-EC9C-41F0-B8F0-7E54FB8B381A}" destId="{148F4D0C-400C-4AE8-94B3-D2ACA230A323}" srcOrd="10" destOrd="0" presId="urn:microsoft.com/office/officeart/2005/8/layout/radial6"/>
    <dgm:cxn modelId="{309387E8-71BC-45A5-A0AF-CE60EA8DDF07}" type="presParOf" srcId="{C6BE6623-EC9C-41F0-B8F0-7E54FB8B381A}" destId="{4D701CDE-900E-41BE-83B2-8F9CDE038FC5}" srcOrd="11" destOrd="0" presId="urn:microsoft.com/office/officeart/2005/8/layout/radial6"/>
    <dgm:cxn modelId="{22EB9F06-0AE8-482C-B365-1A17AA1F6495}" type="presParOf" srcId="{C6BE6623-EC9C-41F0-B8F0-7E54FB8B381A}" destId="{411A108F-3B69-4305-9948-BC044A373809}" srcOrd="12" destOrd="0" presId="urn:microsoft.com/office/officeart/2005/8/layout/radial6"/>
    <dgm:cxn modelId="{E7B83DC4-6240-447C-846C-BA9A69A4A3BC}" type="presParOf" srcId="{C6BE6623-EC9C-41F0-B8F0-7E54FB8B381A}" destId="{40B3D874-5BBC-4E72-9419-F4CF35450797}" srcOrd="13" destOrd="0" presId="urn:microsoft.com/office/officeart/2005/8/layout/radial6"/>
    <dgm:cxn modelId="{BADC3335-55A3-4EAC-B7F5-8C79DD4870C3}" type="presParOf" srcId="{C6BE6623-EC9C-41F0-B8F0-7E54FB8B381A}" destId="{1D3462D6-5854-4540-A8B1-95A4C0E9E2BF}" srcOrd="14" destOrd="0" presId="urn:microsoft.com/office/officeart/2005/8/layout/radial6"/>
    <dgm:cxn modelId="{3447C468-0211-467F-AC74-AEC5EF326322}" type="presParOf" srcId="{C6BE6623-EC9C-41F0-B8F0-7E54FB8B381A}" destId="{B25B0A45-9ADE-41D7-B03A-E8BC93DF4F40}" srcOrd="15" destOrd="0" presId="urn:microsoft.com/office/officeart/2005/8/layout/radial6"/>
    <dgm:cxn modelId="{2F10C2F7-FBA7-4D94-AA9C-37FFB2921C08}" type="presParOf" srcId="{C6BE6623-EC9C-41F0-B8F0-7E54FB8B381A}" destId="{47268849-97EA-4C56-8FA0-66C9F8755A30}" srcOrd="16" destOrd="0" presId="urn:microsoft.com/office/officeart/2005/8/layout/radial6"/>
    <dgm:cxn modelId="{02FA9BE7-4047-413F-8C46-7D84E8EE42A8}" type="presParOf" srcId="{C6BE6623-EC9C-41F0-B8F0-7E54FB8B381A}" destId="{59092421-324D-4DAF-8479-A08BB1F8C9A9}" srcOrd="17" destOrd="0" presId="urn:microsoft.com/office/officeart/2005/8/layout/radial6"/>
    <dgm:cxn modelId="{20022A90-9F09-4CE1-83C1-DF6B6F1C5F53}" type="presParOf" srcId="{C6BE6623-EC9C-41F0-B8F0-7E54FB8B381A}" destId="{5AF39B82-9BAB-4495-B566-D75492350C79}"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7D2B18-4315-4E99-AF9F-BC637EE1FB0B}"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CA"/>
        </a:p>
      </dgm:t>
    </dgm:pt>
    <dgm:pt modelId="{C6B890FC-7A06-4555-95EB-2A17E822BCCA}">
      <dgm:prSet phldrT="[Text]"/>
      <dgm:spPr/>
      <dgm:t>
        <a:bodyPr/>
        <a:lstStyle/>
        <a:p>
          <a:r>
            <a:rPr lang="en-CA" dirty="0"/>
            <a:t>EDIA</a:t>
          </a:r>
        </a:p>
      </dgm:t>
    </dgm:pt>
    <dgm:pt modelId="{A60C25E8-6046-41EF-8770-FD1C5BEBE84D}" type="parTrans" cxnId="{43E25F9E-D509-44D8-A3FF-66013F43D7D6}">
      <dgm:prSet/>
      <dgm:spPr/>
      <dgm:t>
        <a:bodyPr/>
        <a:lstStyle/>
        <a:p>
          <a:endParaRPr lang="en-CA"/>
        </a:p>
      </dgm:t>
    </dgm:pt>
    <dgm:pt modelId="{B3BA8FA6-CAD9-4B80-9F45-D38C9336B15F}" type="sibTrans" cxnId="{43E25F9E-D509-44D8-A3FF-66013F43D7D6}">
      <dgm:prSet/>
      <dgm:spPr/>
      <dgm:t>
        <a:bodyPr/>
        <a:lstStyle/>
        <a:p>
          <a:endParaRPr lang="en-CA"/>
        </a:p>
      </dgm:t>
    </dgm:pt>
    <dgm:pt modelId="{779109BE-B794-4EA1-9818-C142BC0F6647}">
      <dgm:prSet phldrT="[Text]"/>
      <dgm:spPr/>
      <dgm:t>
        <a:bodyPr/>
        <a:lstStyle/>
        <a:p>
          <a:r>
            <a:rPr lang="en-CA" dirty="0"/>
            <a:t>Dimensions</a:t>
          </a:r>
        </a:p>
        <a:p>
          <a:r>
            <a:rPr lang="en-CA" dirty="0"/>
            <a:t>Charter and Pilot</a:t>
          </a:r>
        </a:p>
      </dgm:t>
    </dgm:pt>
    <dgm:pt modelId="{A498A6C4-49AC-4156-9361-9AE7F55227B0}" type="parTrans" cxnId="{F2046CD0-4763-4291-BE19-08FCB03DD059}">
      <dgm:prSet/>
      <dgm:spPr/>
      <dgm:t>
        <a:bodyPr/>
        <a:lstStyle/>
        <a:p>
          <a:endParaRPr lang="en-CA"/>
        </a:p>
      </dgm:t>
    </dgm:pt>
    <dgm:pt modelId="{D649B273-C17F-4262-B1DD-63A35379E4B9}" type="sibTrans" cxnId="{F2046CD0-4763-4291-BE19-08FCB03DD059}">
      <dgm:prSet/>
      <dgm:spPr/>
      <dgm:t>
        <a:bodyPr/>
        <a:lstStyle/>
        <a:p>
          <a:endParaRPr lang="en-CA"/>
        </a:p>
      </dgm:t>
    </dgm:pt>
    <dgm:pt modelId="{259CEC49-0809-4362-BB43-24AC9ED7AA7D}">
      <dgm:prSet phldrT="[Text]"/>
      <dgm:spPr/>
      <dgm:t>
        <a:bodyPr/>
        <a:lstStyle/>
        <a:p>
          <a:r>
            <a:rPr lang="en-CA" dirty="0"/>
            <a:t>Scarborough Charter</a:t>
          </a:r>
        </a:p>
      </dgm:t>
    </dgm:pt>
    <dgm:pt modelId="{28238CDB-043B-4DE3-B7B4-F5D3FEE4A03B}" type="parTrans" cxnId="{5328F027-E465-4B3E-A459-69B67D25D047}">
      <dgm:prSet/>
      <dgm:spPr/>
      <dgm:t>
        <a:bodyPr/>
        <a:lstStyle/>
        <a:p>
          <a:endParaRPr lang="en-CA"/>
        </a:p>
      </dgm:t>
    </dgm:pt>
    <dgm:pt modelId="{9C2F7FB3-03AA-4ED4-9BE4-35BB834D3C43}" type="sibTrans" cxnId="{5328F027-E465-4B3E-A459-69B67D25D047}">
      <dgm:prSet/>
      <dgm:spPr/>
      <dgm:t>
        <a:bodyPr/>
        <a:lstStyle/>
        <a:p>
          <a:endParaRPr lang="en-CA"/>
        </a:p>
      </dgm:t>
    </dgm:pt>
    <dgm:pt modelId="{0861BCEB-CE6D-47DA-AC0C-11A8646B8D7B}">
      <dgm:prSet phldrT="[Text]"/>
      <dgm:spPr/>
      <dgm:t>
        <a:bodyPr/>
        <a:lstStyle/>
        <a:p>
          <a:r>
            <a:rPr lang="en-CA" dirty="0"/>
            <a:t>Black and Indigenous Speaker Series</a:t>
          </a:r>
        </a:p>
      </dgm:t>
    </dgm:pt>
    <dgm:pt modelId="{40447D52-F19F-437E-B0F6-D77BC81AEB74}" type="parTrans" cxnId="{960C2608-FF31-43AD-AA2C-717FD0B3C1F6}">
      <dgm:prSet/>
      <dgm:spPr/>
      <dgm:t>
        <a:bodyPr/>
        <a:lstStyle/>
        <a:p>
          <a:endParaRPr lang="en-CA"/>
        </a:p>
      </dgm:t>
    </dgm:pt>
    <dgm:pt modelId="{1057E268-4CFC-407F-889F-8E97A9288FA2}" type="sibTrans" cxnId="{960C2608-FF31-43AD-AA2C-717FD0B3C1F6}">
      <dgm:prSet/>
      <dgm:spPr/>
      <dgm:t>
        <a:bodyPr/>
        <a:lstStyle/>
        <a:p>
          <a:endParaRPr lang="en-CA"/>
        </a:p>
      </dgm:t>
    </dgm:pt>
    <dgm:pt modelId="{FB371BD5-4BE1-4F90-AE84-3C877CA403AC}">
      <dgm:prSet phldrT="[Text]"/>
      <dgm:spPr/>
      <dgm:t>
        <a:bodyPr/>
        <a:lstStyle/>
        <a:p>
          <a:r>
            <a:rPr lang="en-CA" dirty="0"/>
            <a:t>CRC EDI Stipend – Data (HR)</a:t>
          </a:r>
        </a:p>
      </dgm:t>
    </dgm:pt>
    <dgm:pt modelId="{84A7C341-CA91-4C11-8D9A-DC8E658593C5}" type="parTrans" cxnId="{D8E6E756-3681-40A8-BB85-8F9BAE524E3E}">
      <dgm:prSet/>
      <dgm:spPr/>
      <dgm:t>
        <a:bodyPr/>
        <a:lstStyle/>
        <a:p>
          <a:endParaRPr lang="en-CA"/>
        </a:p>
      </dgm:t>
    </dgm:pt>
    <dgm:pt modelId="{B0682B04-1FCB-4CC8-9BDB-9FBBA9304F86}" type="sibTrans" cxnId="{D8E6E756-3681-40A8-BB85-8F9BAE524E3E}">
      <dgm:prSet/>
      <dgm:spPr/>
      <dgm:t>
        <a:bodyPr/>
        <a:lstStyle/>
        <a:p>
          <a:endParaRPr lang="en-CA"/>
        </a:p>
      </dgm:t>
    </dgm:pt>
    <dgm:pt modelId="{FCE18427-93E3-4910-B602-32B946DA133A}">
      <dgm:prSet phldrT="[Text]"/>
      <dgm:spPr/>
      <dgm:t>
        <a:bodyPr/>
        <a:lstStyle/>
        <a:p>
          <a:endParaRPr lang="en-CA"/>
        </a:p>
      </dgm:t>
    </dgm:pt>
    <dgm:pt modelId="{76D74071-7C24-4B8B-969C-F532CC932D10}" type="parTrans" cxnId="{10A83A2B-D87F-447F-B129-C7BE04353099}">
      <dgm:prSet/>
      <dgm:spPr/>
      <dgm:t>
        <a:bodyPr/>
        <a:lstStyle/>
        <a:p>
          <a:endParaRPr lang="en-CA"/>
        </a:p>
      </dgm:t>
    </dgm:pt>
    <dgm:pt modelId="{B1EE7006-4215-4C10-B90F-B408F2E353E9}" type="sibTrans" cxnId="{10A83A2B-D87F-447F-B129-C7BE04353099}">
      <dgm:prSet/>
      <dgm:spPr/>
      <dgm:t>
        <a:bodyPr/>
        <a:lstStyle/>
        <a:p>
          <a:endParaRPr lang="en-CA"/>
        </a:p>
      </dgm:t>
    </dgm:pt>
    <dgm:pt modelId="{94C5C0E3-888E-4222-BDE0-02F6C313319C}">
      <dgm:prSet phldrT="[Text]" phldr="1"/>
      <dgm:spPr/>
      <dgm:t>
        <a:bodyPr/>
        <a:lstStyle/>
        <a:p>
          <a:endParaRPr lang="en-CA"/>
        </a:p>
      </dgm:t>
    </dgm:pt>
    <dgm:pt modelId="{53105F1D-0AE8-4D37-8C2A-776055D96208}" type="parTrans" cxnId="{24D57DBC-434D-4E8B-B5F4-18215E36B425}">
      <dgm:prSet/>
      <dgm:spPr/>
      <dgm:t>
        <a:bodyPr/>
        <a:lstStyle/>
        <a:p>
          <a:endParaRPr lang="en-CA"/>
        </a:p>
      </dgm:t>
    </dgm:pt>
    <dgm:pt modelId="{BB915EE9-0889-4267-BAE0-91A28712E599}" type="sibTrans" cxnId="{24D57DBC-434D-4E8B-B5F4-18215E36B425}">
      <dgm:prSet/>
      <dgm:spPr/>
      <dgm:t>
        <a:bodyPr/>
        <a:lstStyle/>
        <a:p>
          <a:endParaRPr lang="en-CA"/>
        </a:p>
      </dgm:t>
    </dgm:pt>
    <dgm:pt modelId="{865B4C3C-42A0-45AF-AC3E-2E4BB6C2B44A}">
      <dgm:prSet phldrT="[Text]" phldr="1"/>
      <dgm:spPr/>
      <dgm:t>
        <a:bodyPr/>
        <a:lstStyle/>
        <a:p>
          <a:endParaRPr lang="en-CA"/>
        </a:p>
      </dgm:t>
    </dgm:pt>
    <dgm:pt modelId="{28A2991C-F579-4A5F-BBEB-5B8D5A57876D}" type="parTrans" cxnId="{07BA83DD-EC31-4E50-8EDB-A9A70620C4D6}">
      <dgm:prSet/>
      <dgm:spPr/>
      <dgm:t>
        <a:bodyPr/>
        <a:lstStyle/>
        <a:p>
          <a:endParaRPr lang="en-CA"/>
        </a:p>
      </dgm:t>
    </dgm:pt>
    <dgm:pt modelId="{904C4113-BB54-41F4-9171-A16569EEC041}" type="sibTrans" cxnId="{07BA83DD-EC31-4E50-8EDB-A9A70620C4D6}">
      <dgm:prSet/>
      <dgm:spPr/>
      <dgm:t>
        <a:bodyPr/>
        <a:lstStyle/>
        <a:p>
          <a:endParaRPr lang="en-CA"/>
        </a:p>
      </dgm:t>
    </dgm:pt>
    <dgm:pt modelId="{01E8F058-D6AD-4B75-A6F3-20BDA13BF211}">
      <dgm:prSet/>
      <dgm:spPr/>
      <dgm:t>
        <a:bodyPr/>
        <a:lstStyle/>
        <a:p>
          <a:endParaRPr lang="en-CA"/>
        </a:p>
      </dgm:t>
    </dgm:pt>
    <dgm:pt modelId="{44C7B390-EA23-4281-92B4-60C9A23208A6}" type="parTrans" cxnId="{34BF5583-2FF7-4E89-8EE3-BED7AF5ECCEA}">
      <dgm:prSet/>
      <dgm:spPr/>
      <dgm:t>
        <a:bodyPr/>
        <a:lstStyle/>
        <a:p>
          <a:endParaRPr lang="en-CA"/>
        </a:p>
      </dgm:t>
    </dgm:pt>
    <dgm:pt modelId="{BF18235B-160C-432C-97F6-35647F9F2278}" type="sibTrans" cxnId="{34BF5583-2FF7-4E89-8EE3-BED7AF5ECCEA}">
      <dgm:prSet/>
      <dgm:spPr/>
      <dgm:t>
        <a:bodyPr/>
        <a:lstStyle/>
        <a:p>
          <a:endParaRPr lang="en-CA"/>
        </a:p>
      </dgm:t>
    </dgm:pt>
    <dgm:pt modelId="{3BD5EEF9-B69B-49FB-A09F-4020E909FB82}">
      <dgm:prSet/>
      <dgm:spPr/>
      <dgm:t>
        <a:bodyPr/>
        <a:lstStyle/>
        <a:p>
          <a:r>
            <a:rPr lang="en-US" dirty="0"/>
            <a:t>EDIA Advisor to President (FT) Consultant in Research (PT) EDIA Action Committee</a:t>
          </a:r>
        </a:p>
        <a:p>
          <a:r>
            <a:rPr lang="en-US" dirty="0"/>
            <a:t>President’s EDIA Committee</a:t>
          </a:r>
        </a:p>
      </dgm:t>
    </dgm:pt>
    <dgm:pt modelId="{E1A5DE6A-6173-4389-885B-CC726E322B19}" type="parTrans" cxnId="{7AD4B5D5-AF25-4451-AA75-008C7A75B6D0}">
      <dgm:prSet/>
      <dgm:spPr/>
      <dgm:t>
        <a:bodyPr/>
        <a:lstStyle/>
        <a:p>
          <a:endParaRPr lang="en-CA"/>
        </a:p>
      </dgm:t>
    </dgm:pt>
    <dgm:pt modelId="{CFB3676B-76B3-4854-92A6-E2628E3D7132}" type="sibTrans" cxnId="{7AD4B5D5-AF25-4451-AA75-008C7A75B6D0}">
      <dgm:prSet/>
      <dgm:spPr/>
      <dgm:t>
        <a:bodyPr/>
        <a:lstStyle/>
        <a:p>
          <a:endParaRPr lang="en-CA"/>
        </a:p>
      </dgm:t>
    </dgm:pt>
    <dgm:pt modelId="{7847C5B8-EF9B-4604-B8C4-48E0C6056B82}">
      <dgm:prSet/>
      <dgm:spPr/>
      <dgm:t>
        <a:bodyPr/>
        <a:lstStyle/>
        <a:p>
          <a:r>
            <a:rPr lang="en-CA" dirty="0"/>
            <a:t>Accessibility Action Plan</a:t>
          </a:r>
        </a:p>
      </dgm:t>
    </dgm:pt>
    <dgm:pt modelId="{175C72CF-9BB1-4500-A942-E2069D4BED01}" type="parTrans" cxnId="{5448694E-93A3-46E3-8609-CB4C64F7C3DB}">
      <dgm:prSet/>
      <dgm:spPr/>
      <dgm:t>
        <a:bodyPr/>
        <a:lstStyle/>
        <a:p>
          <a:endParaRPr lang="en-CA"/>
        </a:p>
      </dgm:t>
    </dgm:pt>
    <dgm:pt modelId="{DDDFEF3A-6A33-40AF-B36C-C0C8F6E5FD0A}" type="sibTrans" cxnId="{5448694E-93A3-46E3-8609-CB4C64F7C3DB}">
      <dgm:prSet/>
      <dgm:spPr/>
      <dgm:t>
        <a:bodyPr/>
        <a:lstStyle/>
        <a:p>
          <a:endParaRPr lang="en-CA"/>
        </a:p>
      </dgm:t>
    </dgm:pt>
    <dgm:pt modelId="{9A0E1D51-8039-4AE0-A49E-AE9714B03C16}">
      <dgm:prSet/>
      <dgm:spPr/>
      <dgm:t>
        <a:bodyPr/>
        <a:lstStyle/>
        <a:p>
          <a:r>
            <a:rPr lang="en-US" dirty="0"/>
            <a:t>The Special Advisor to MSVU on Indigenous Affairs Annual Report 2021</a:t>
          </a:r>
          <a:endParaRPr lang="en-CA" dirty="0"/>
        </a:p>
      </dgm:t>
    </dgm:pt>
    <dgm:pt modelId="{BCD3163D-D8B8-4A96-99A7-BE7ADE6CB6CE}" type="parTrans" cxnId="{A2B69B0D-5A56-4B39-8EF7-C7AD741BFD0F}">
      <dgm:prSet/>
      <dgm:spPr/>
      <dgm:t>
        <a:bodyPr/>
        <a:lstStyle/>
        <a:p>
          <a:endParaRPr lang="en-CA"/>
        </a:p>
      </dgm:t>
    </dgm:pt>
    <dgm:pt modelId="{23D6A289-E937-4B7B-8BBB-D730931ADC32}" type="sibTrans" cxnId="{A2B69B0D-5A56-4B39-8EF7-C7AD741BFD0F}">
      <dgm:prSet/>
      <dgm:spPr/>
      <dgm:t>
        <a:bodyPr/>
        <a:lstStyle/>
        <a:p>
          <a:endParaRPr lang="en-CA"/>
        </a:p>
      </dgm:t>
    </dgm:pt>
    <dgm:pt modelId="{E7F61E13-F048-4D9A-ABE5-E116EF379220}" type="pres">
      <dgm:prSet presAssocID="{577D2B18-4315-4E99-AF9F-BC637EE1FB0B}" presName="cycle" presStyleCnt="0">
        <dgm:presLayoutVars>
          <dgm:chMax val="1"/>
          <dgm:dir/>
          <dgm:animLvl val="ctr"/>
          <dgm:resizeHandles val="exact"/>
        </dgm:presLayoutVars>
      </dgm:prSet>
      <dgm:spPr/>
    </dgm:pt>
    <dgm:pt modelId="{EB60CFC6-7D3F-45B2-8291-6169D72451EF}" type="pres">
      <dgm:prSet presAssocID="{C6B890FC-7A06-4555-95EB-2A17E822BCCA}" presName="centerShape" presStyleLbl="node0" presStyleIdx="0" presStyleCnt="1"/>
      <dgm:spPr/>
    </dgm:pt>
    <dgm:pt modelId="{A106B5C2-E40D-4871-8E9D-D7F8E9B18DF8}" type="pres">
      <dgm:prSet presAssocID="{A498A6C4-49AC-4156-9361-9AE7F55227B0}" presName="Name9" presStyleLbl="parChTrans1D2" presStyleIdx="0" presStyleCnt="7"/>
      <dgm:spPr/>
    </dgm:pt>
    <dgm:pt modelId="{652D0E33-1967-4078-A901-443EDF052A0B}" type="pres">
      <dgm:prSet presAssocID="{A498A6C4-49AC-4156-9361-9AE7F55227B0}" presName="connTx" presStyleLbl="parChTrans1D2" presStyleIdx="0" presStyleCnt="7"/>
      <dgm:spPr/>
    </dgm:pt>
    <dgm:pt modelId="{BC80D1C9-D70C-443F-BC4A-E54D353892AE}" type="pres">
      <dgm:prSet presAssocID="{779109BE-B794-4EA1-9818-C142BC0F6647}" presName="node" presStyleLbl="node1" presStyleIdx="0" presStyleCnt="7">
        <dgm:presLayoutVars>
          <dgm:bulletEnabled val="1"/>
        </dgm:presLayoutVars>
      </dgm:prSet>
      <dgm:spPr/>
    </dgm:pt>
    <dgm:pt modelId="{814647C9-2924-4DFB-9B10-AE74D803CD7F}" type="pres">
      <dgm:prSet presAssocID="{28238CDB-043B-4DE3-B7B4-F5D3FEE4A03B}" presName="Name9" presStyleLbl="parChTrans1D2" presStyleIdx="1" presStyleCnt="7"/>
      <dgm:spPr/>
    </dgm:pt>
    <dgm:pt modelId="{5A5A0C04-1A42-4F59-A557-A348D0CE50B5}" type="pres">
      <dgm:prSet presAssocID="{28238CDB-043B-4DE3-B7B4-F5D3FEE4A03B}" presName="connTx" presStyleLbl="parChTrans1D2" presStyleIdx="1" presStyleCnt="7"/>
      <dgm:spPr/>
    </dgm:pt>
    <dgm:pt modelId="{E7BE6473-574E-4E6E-AA7B-B4594BD9A725}" type="pres">
      <dgm:prSet presAssocID="{259CEC49-0809-4362-BB43-24AC9ED7AA7D}" presName="node" presStyleLbl="node1" presStyleIdx="1" presStyleCnt="7">
        <dgm:presLayoutVars>
          <dgm:bulletEnabled val="1"/>
        </dgm:presLayoutVars>
      </dgm:prSet>
      <dgm:spPr/>
    </dgm:pt>
    <dgm:pt modelId="{50D88B77-C5EB-444A-BFD1-7BFA2595B88D}" type="pres">
      <dgm:prSet presAssocID="{84A7C341-CA91-4C11-8D9A-DC8E658593C5}" presName="Name9" presStyleLbl="parChTrans1D2" presStyleIdx="2" presStyleCnt="7"/>
      <dgm:spPr/>
    </dgm:pt>
    <dgm:pt modelId="{404BEE12-3B3A-421D-8424-ACEB3CF82E38}" type="pres">
      <dgm:prSet presAssocID="{84A7C341-CA91-4C11-8D9A-DC8E658593C5}" presName="connTx" presStyleLbl="parChTrans1D2" presStyleIdx="2" presStyleCnt="7"/>
      <dgm:spPr/>
    </dgm:pt>
    <dgm:pt modelId="{7E18FC57-A340-433D-B474-BDD54DE0DCBC}" type="pres">
      <dgm:prSet presAssocID="{FB371BD5-4BE1-4F90-AE84-3C877CA403AC}" presName="node" presStyleLbl="node1" presStyleIdx="2" presStyleCnt="7">
        <dgm:presLayoutVars>
          <dgm:bulletEnabled val="1"/>
        </dgm:presLayoutVars>
      </dgm:prSet>
      <dgm:spPr/>
    </dgm:pt>
    <dgm:pt modelId="{D2963C20-0851-4239-A61F-A0F0F968A078}" type="pres">
      <dgm:prSet presAssocID="{E1A5DE6A-6173-4389-885B-CC726E322B19}" presName="Name9" presStyleLbl="parChTrans1D2" presStyleIdx="3" presStyleCnt="7"/>
      <dgm:spPr/>
    </dgm:pt>
    <dgm:pt modelId="{4590BC6D-C87F-4C1B-B2AE-EBD4191067EE}" type="pres">
      <dgm:prSet presAssocID="{E1A5DE6A-6173-4389-885B-CC726E322B19}" presName="connTx" presStyleLbl="parChTrans1D2" presStyleIdx="3" presStyleCnt="7"/>
      <dgm:spPr/>
    </dgm:pt>
    <dgm:pt modelId="{1065AF87-3CD2-463E-BEF5-39B19631EC56}" type="pres">
      <dgm:prSet presAssocID="{3BD5EEF9-B69B-49FB-A09F-4020E909FB82}" presName="node" presStyleLbl="node1" presStyleIdx="3" presStyleCnt="7">
        <dgm:presLayoutVars>
          <dgm:bulletEnabled val="1"/>
        </dgm:presLayoutVars>
      </dgm:prSet>
      <dgm:spPr/>
    </dgm:pt>
    <dgm:pt modelId="{A85BE131-B3FC-4C03-B632-7EF1166FC943}" type="pres">
      <dgm:prSet presAssocID="{40447D52-F19F-437E-B0F6-D77BC81AEB74}" presName="Name9" presStyleLbl="parChTrans1D2" presStyleIdx="4" presStyleCnt="7"/>
      <dgm:spPr/>
    </dgm:pt>
    <dgm:pt modelId="{AAF9DB3C-73BE-4192-8A63-D6B538B1393D}" type="pres">
      <dgm:prSet presAssocID="{40447D52-F19F-437E-B0F6-D77BC81AEB74}" presName="connTx" presStyleLbl="parChTrans1D2" presStyleIdx="4" presStyleCnt="7"/>
      <dgm:spPr/>
    </dgm:pt>
    <dgm:pt modelId="{8F7750F4-8C52-4318-9642-3DB1CBDEBDB6}" type="pres">
      <dgm:prSet presAssocID="{0861BCEB-CE6D-47DA-AC0C-11A8646B8D7B}" presName="node" presStyleLbl="node1" presStyleIdx="4" presStyleCnt="7">
        <dgm:presLayoutVars>
          <dgm:bulletEnabled val="1"/>
        </dgm:presLayoutVars>
      </dgm:prSet>
      <dgm:spPr/>
    </dgm:pt>
    <dgm:pt modelId="{1851A6A2-D3B8-4415-9935-B67AA3874B78}" type="pres">
      <dgm:prSet presAssocID="{175C72CF-9BB1-4500-A942-E2069D4BED01}" presName="Name9" presStyleLbl="parChTrans1D2" presStyleIdx="5" presStyleCnt="7"/>
      <dgm:spPr/>
    </dgm:pt>
    <dgm:pt modelId="{7D4063A0-B45C-498C-87BF-F6E47F70B7CE}" type="pres">
      <dgm:prSet presAssocID="{175C72CF-9BB1-4500-A942-E2069D4BED01}" presName="connTx" presStyleLbl="parChTrans1D2" presStyleIdx="5" presStyleCnt="7"/>
      <dgm:spPr/>
    </dgm:pt>
    <dgm:pt modelId="{CE98325A-8BAD-43B1-8015-39C03E6DB766}" type="pres">
      <dgm:prSet presAssocID="{7847C5B8-EF9B-4604-B8C4-48E0C6056B82}" presName="node" presStyleLbl="node1" presStyleIdx="5" presStyleCnt="7">
        <dgm:presLayoutVars>
          <dgm:bulletEnabled val="1"/>
        </dgm:presLayoutVars>
      </dgm:prSet>
      <dgm:spPr/>
    </dgm:pt>
    <dgm:pt modelId="{1517165C-D92E-4255-B9D9-6CEA9EF899BF}" type="pres">
      <dgm:prSet presAssocID="{BCD3163D-D8B8-4A96-99A7-BE7ADE6CB6CE}" presName="Name9" presStyleLbl="parChTrans1D2" presStyleIdx="6" presStyleCnt="7"/>
      <dgm:spPr/>
    </dgm:pt>
    <dgm:pt modelId="{05AB67CD-7EF7-48D3-80FA-E0F99CACDE63}" type="pres">
      <dgm:prSet presAssocID="{BCD3163D-D8B8-4A96-99A7-BE7ADE6CB6CE}" presName="connTx" presStyleLbl="parChTrans1D2" presStyleIdx="6" presStyleCnt="7"/>
      <dgm:spPr/>
    </dgm:pt>
    <dgm:pt modelId="{4C6DAC8A-141C-49BD-8287-EC39639C9D83}" type="pres">
      <dgm:prSet presAssocID="{9A0E1D51-8039-4AE0-A49E-AE9714B03C16}" presName="node" presStyleLbl="node1" presStyleIdx="6" presStyleCnt="7">
        <dgm:presLayoutVars>
          <dgm:bulletEnabled val="1"/>
        </dgm:presLayoutVars>
      </dgm:prSet>
      <dgm:spPr/>
    </dgm:pt>
  </dgm:ptLst>
  <dgm:cxnLst>
    <dgm:cxn modelId="{C7C63E00-1D62-4F34-B972-CDFBBD3F5ABE}" type="presOf" srcId="{175C72CF-9BB1-4500-A942-E2069D4BED01}" destId="{7D4063A0-B45C-498C-87BF-F6E47F70B7CE}" srcOrd="1" destOrd="0" presId="urn:microsoft.com/office/officeart/2005/8/layout/radial1"/>
    <dgm:cxn modelId="{3233EA04-09E5-435A-AD37-93481F957FAD}" type="presOf" srcId="{0861BCEB-CE6D-47DA-AC0C-11A8646B8D7B}" destId="{8F7750F4-8C52-4318-9642-3DB1CBDEBDB6}" srcOrd="0" destOrd="0" presId="urn:microsoft.com/office/officeart/2005/8/layout/radial1"/>
    <dgm:cxn modelId="{A1FBCA06-1D42-452C-994C-CAC5702CEC48}" type="presOf" srcId="{E1A5DE6A-6173-4389-885B-CC726E322B19}" destId="{D2963C20-0851-4239-A61F-A0F0F968A078}" srcOrd="0" destOrd="0" presId="urn:microsoft.com/office/officeart/2005/8/layout/radial1"/>
    <dgm:cxn modelId="{44DB1E07-3A88-4859-ADD9-6FC876F25681}" type="presOf" srcId="{175C72CF-9BB1-4500-A942-E2069D4BED01}" destId="{1851A6A2-D3B8-4415-9935-B67AA3874B78}" srcOrd="0" destOrd="0" presId="urn:microsoft.com/office/officeart/2005/8/layout/radial1"/>
    <dgm:cxn modelId="{960C2608-FF31-43AD-AA2C-717FD0B3C1F6}" srcId="{C6B890FC-7A06-4555-95EB-2A17E822BCCA}" destId="{0861BCEB-CE6D-47DA-AC0C-11A8646B8D7B}" srcOrd="4" destOrd="0" parTransId="{40447D52-F19F-437E-B0F6-D77BC81AEB74}" sibTransId="{1057E268-4CFC-407F-889F-8E97A9288FA2}"/>
    <dgm:cxn modelId="{A2B69B0D-5A56-4B39-8EF7-C7AD741BFD0F}" srcId="{C6B890FC-7A06-4555-95EB-2A17E822BCCA}" destId="{9A0E1D51-8039-4AE0-A49E-AE9714B03C16}" srcOrd="6" destOrd="0" parTransId="{BCD3163D-D8B8-4A96-99A7-BE7ADE6CB6CE}" sibTransId="{23D6A289-E937-4B7B-8BBB-D730931ADC32}"/>
    <dgm:cxn modelId="{9E5A5920-6D84-4A6E-A8CC-64B86814FE33}" type="presOf" srcId="{3BD5EEF9-B69B-49FB-A09F-4020E909FB82}" destId="{1065AF87-3CD2-463E-BEF5-39B19631EC56}" srcOrd="0" destOrd="0" presId="urn:microsoft.com/office/officeart/2005/8/layout/radial1"/>
    <dgm:cxn modelId="{5328F027-E465-4B3E-A459-69B67D25D047}" srcId="{C6B890FC-7A06-4555-95EB-2A17E822BCCA}" destId="{259CEC49-0809-4362-BB43-24AC9ED7AA7D}" srcOrd="1" destOrd="0" parTransId="{28238CDB-043B-4DE3-B7B4-F5D3FEE4A03B}" sibTransId="{9C2F7FB3-03AA-4ED4-9BE4-35BB834D3C43}"/>
    <dgm:cxn modelId="{10A83A2B-D87F-447F-B129-C7BE04353099}" srcId="{577D2B18-4315-4E99-AF9F-BC637EE1FB0B}" destId="{FCE18427-93E3-4910-B602-32B946DA133A}" srcOrd="1" destOrd="0" parTransId="{76D74071-7C24-4B8B-969C-F532CC932D10}" sibTransId="{B1EE7006-4215-4C10-B90F-B408F2E353E9}"/>
    <dgm:cxn modelId="{8CB9E52C-3F39-42C5-9AD3-31EC5C6724CC}" type="presOf" srcId="{779109BE-B794-4EA1-9818-C142BC0F6647}" destId="{BC80D1C9-D70C-443F-BC4A-E54D353892AE}" srcOrd="0" destOrd="0" presId="urn:microsoft.com/office/officeart/2005/8/layout/radial1"/>
    <dgm:cxn modelId="{2770F75F-24D2-47F5-A73E-EE23C37C0039}" type="presOf" srcId="{7847C5B8-EF9B-4604-B8C4-48E0C6056B82}" destId="{CE98325A-8BAD-43B1-8015-39C03E6DB766}" srcOrd="0" destOrd="0" presId="urn:microsoft.com/office/officeart/2005/8/layout/radial1"/>
    <dgm:cxn modelId="{969C5060-7BAB-4456-9424-19DF510D4702}" type="presOf" srcId="{C6B890FC-7A06-4555-95EB-2A17E822BCCA}" destId="{EB60CFC6-7D3F-45B2-8291-6169D72451EF}" srcOrd="0" destOrd="0" presId="urn:microsoft.com/office/officeart/2005/8/layout/radial1"/>
    <dgm:cxn modelId="{84FCBF42-A6A2-4E7B-926B-90144D40D997}" type="presOf" srcId="{28238CDB-043B-4DE3-B7B4-F5D3FEE4A03B}" destId="{814647C9-2924-4DFB-9B10-AE74D803CD7F}" srcOrd="0" destOrd="0" presId="urn:microsoft.com/office/officeart/2005/8/layout/radial1"/>
    <dgm:cxn modelId="{EB172067-945D-4C71-8145-4A8D92A95740}" type="presOf" srcId="{9A0E1D51-8039-4AE0-A49E-AE9714B03C16}" destId="{4C6DAC8A-141C-49BD-8287-EC39639C9D83}" srcOrd="0" destOrd="0" presId="urn:microsoft.com/office/officeart/2005/8/layout/radial1"/>
    <dgm:cxn modelId="{5448694E-93A3-46E3-8609-CB4C64F7C3DB}" srcId="{C6B890FC-7A06-4555-95EB-2A17E822BCCA}" destId="{7847C5B8-EF9B-4604-B8C4-48E0C6056B82}" srcOrd="5" destOrd="0" parTransId="{175C72CF-9BB1-4500-A942-E2069D4BED01}" sibTransId="{DDDFEF3A-6A33-40AF-B36C-C0C8F6E5FD0A}"/>
    <dgm:cxn modelId="{0ED12C76-4E57-4703-859E-27CAF6C35A5A}" type="presOf" srcId="{40447D52-F19F-437E-B0F6-D77BC81AEB74}" destId="{A85BE131-B3FC-4C03-B632-7EF1166FC943}" srcOrd="0" destOrd="0" presId="urn:microsoft.com/office/officeart/2005/8/layout/radial1"/>
    <dgm:cxn modelId="{D8E6E756-3681-40A8-BB85-8F9BAE524E3E}" srcId="{C6B890FC-7A06-4555-95EB-2A17E822BCCA}" destId="{FB371BD5-4BE1-4F90-AE84-3C877CA403AC}" srcOrd="2" destOrd="0" parTransId="{84A7C341-CA91-4C11-8D9A-DC8E658593C5}" sibTransId="{B0682B04-1FCB-4CC8-9BDB-9FBBA9304F86}"/>
    <dgm:cxn modelId="{D2A77F57-3F8E-43FC-AEE7-9A8B997AEBBC}" type="presOf" srcId="{FB371BD5-4BE1-4F90-AE84-3C877CA403AC}" destId="{7E18FC57-A340-433D-B474-BDD54DE0DCBC}" srcOrd="0" destOrd="0" presId="urn:microsoft.com/office/officeart/2005/8/layout/radial1"/>
    <dgm:cxn modelId="{85733458-A32B-4045-BBCA-B4A6AC45B2FF}" type="presOf" srcId="{E1A5DE6A-6173-4389-885B-CC726E322B19}" destId="{4590BC6D-C87F-4C1B-B2AE-EBD4191067EE}" srcOrd="1" destOrd="0" presId="urn:microsoft.com/office/officeart/2005/8/layout/radial1"/>
    <dgm:cxn modelId="{70ED175A-3475-438A-8EFE-92BF1B5A9164}" type="presOf" srcId="{84A7C341-CA91-4C11-8D9A-DC8E658593C5}" destId="{50D88B77-C5EB-444A-BFD1-7BFA2595B88D}" srcOrd="0" destOrd="0" presId="urn:microsoft.com/office/officeart/2005/8/layout/radial1"/>
    <dgm:cxn modelId="{34BF5583-2FF7-4E89-8EE3-BED7AF5ECCEA}" srcId="{577D2B18-4315-4E99-AF9F-BC637EE1FB0B}" destId="{01E8F058-D6AD-4B75-A6F3-20BDA13BF211}" srcOrd="4" destOrd="0" parTransId="{44C7B390-EA23-4281-92B4-60C9A23208A6}" sibTransId="{BF18235B-160C-432C-97F6-35647F9F2278}"/>
    <dgm:cxn modelId="{273F0A84-69A9-48E4-AF70-800525B71955}" type="presOf" srcId="{577D2B18-4315-4E99-AF9F-BC637EE1FB0B}" destId="{E7F61E13-F048-4D9A-ABE5-E116EF379220}" srcOrd="0" destOrd="0" presId="urn:microsoft.com/office/officeart/2005/8/layout/radial1"/>
    <dgm:cxn modelId="{489C638B-3F78-4A77-96EF-0831057B0D58}" type="presOf" srcId="{A498A6C4-49AC-4156-9361-9AE7F55227B0}" destId="{A106B5C2-E40D-4871-8E9D-D7F8E9B18DF8}" srcOrd="0" destOrd="0" presId="urn:microsoft.com/office/officeart/2005/8/layout/radial1"/>
    <dgm:cxn modelId="{43E25F9E-D509-44D8-A3FF-66013F43D7D6}" srcId="{577D2B18-4315-4E99-AF9F-BC637EE1FB0B}" destId="{C6B890FC-7A06-4555-95EB-2A17E822BCCA}" srcOrd="0" destOrd="0" parTransId="{A60C25E8-6046-41EF-8770-FD1C5BEBE84D}" sibTransId="{B3BA8FA6-CAD9-4B80-9F45-D38C9336B15F}"/>
    <dgm:cxn modelId="{9A3313BA-6954-4C13-A3C0-A2F229CFD675}" type="presOf" srcId="{28238CDB-043B-4DE3-B7B4-F5D3FEE4A03B}" destId="{5A5A0C04-1A42-4F59-A557-A348D0CE50B5}" srcOrd="1" destOrd="0" presId="urn:microsoft.com/office/officeart/2005/8/layout/radial1"/>
    <dgm:cxn modelId="{24D57DBC-434D-4E8B-B5F4-18215E36B425}" srcId="{577D2B18-4315-4E99-AF9F-BC637EE1FB0B}" destId="{94C5C0E3-888E-4222-BDE0-02F6C313319C}" srcOrd="2" destOrd="0" parTransId="{53105F1D-0AE8-4D37-8C2A-776055D96208}" sibTransId="{BB915EE9-0889-4267-BAE0-91A28712E599}"/>
    <dgm:cxn modelId="{C08FBEC3-6649-4989-9733-B628B9CD3068}" type="presOf" srcId="{40447D52-F19F-437E-B0F6-D77BC81AEB74}" destId="{AAF9DB3C-73BE-4192-8A63-D6B538B1393D}" srcOrd="1" destOrd="0" presId="urn:microsoft.com/office/officeart/2005/8/layout/radial1"/>
    <dgm:cxn modelId="{8F100BCB-F044-49B6-BA5D-6D48F2CD270B}" type="presOf" srcId="{BCD3163D-D8B8-4A96-99A7-BE7ADE6CB6CE}" destId="{05AB67CD-7EF7-48D3-80FA-E0F99CACDE63}" srcOrd="1" destOrd="0" presId="urn:microsoft.com/office/officeart/2005/8/layout/radial1"/>
    <dgm:cxn modelId="{DD96AACF-E77C-49BE-8509-5BADD4B19976}" type="presOf" srcId="{A498A6C4-49AC-4156-9361-9AE7F55227B0}" destId="{652D0E33-1967-4078-A901-443EDF052A0B}" srcOrd="1" destOrd="0" presId="urn:microsoft.com/office/officeart/2005/8/layout/radial1"/>
    <dgm:cxn modelId="{F2046CD0-4763-4291-BE19-08FCB03DD059}" srcId="{C6B890FC-7A06-4555-95EB-2A17E822BCCA}" destId="{779109BE-B794-4EA1-9818-C142BC0F6647}" srcOrd="0" destOrd="0" parTransId="{A498A6C4-49AC-4156-9361-9AE7F55227B0}" sibTransId="{D649B273-C17F-4262-B1DD-63A35379E4B9}"/>
    <dgm:cxn modelId="{7AD4B5D5-AF25-4451-AA75-008C7A75B6D0}" srcId="{C6B890FC-7A06-4555-95EB-2A17E822BCCA}" destId="{3BD5EEF9-B69B-49FB-A09F-4020E909FB82}" srcOrd="3" destOrd="0" parTransId="{E1A5DE6A-6173-4389-885B-CC726E322B19}" sibTransId="{CFB3676B-76B3-4854-92A6-E2628E3D7132}"/>
    <dgm:cxn modelId="{07BA83DD-EC31-4E50-8EDB-A9A70620C4D6}" srcId="{577D2B18-4315-4E99-AF9F-BC637EE1FB0B}" destId="{865B4C3C-42A0-45AF-AC3E-2E4BB6C2B44A}" srcOrd="3" destOrd="0" parTransId="{28A2991C-F579-4A5F-BBEB-5B8D5A57876D}" sibTransId="{904C4113-BB54-41F4-9171-A16569EEC041}"/>
    <dgm:cxn modelId="{D9F93EE0-2BC0-4CD6-933E-55A6DB00BCF4}" type="presOf" srcId="{BCD3163D-D8B8-4A96-99A7-BE7ADE6CB6CE}" destId="{1517165C-D92E-4255-B9D9-6CEA9EF899BF}" srcOrd="0" destOrd="0" presId="urn:microsoft.com/office/officeart/2005/8/layout/radial1"/>
    <dgm:cxn modelId="{9C5637E7-88DD-4F73-BCA5-64B082372F53}" type="presOf" srcId="{84A7C341-CA91-4C11-8D9A-DC8E658593C5}" destId="{404BEE12-3B3A-421D-8424-ACEB3CF82E38}" srcOrd="1" destOrd="0" presId="urn:microsoft.com/office/officeart/2005/8/layout/radial1"/>
    <dgm:cxn modelId="{AB3CB8F9-3936-43DE-8903-89E07CB6F458}" type="presOf" srcId="{259CEC49-0809-4362-BB43-24AC9ED7AA7D}" destId="{E7BE6473-574E-4E6E-AA7B-B4594BD9A725}" srcOrd="0" destOrd="0" presId="urn:microsoft.com/office/officeart/2005/8/layout/radial1"/>
    <dgm:cxn modelId="{B6085D2F-9299-4FDC-89E3-22666AA58581}" type="presParOf" srcId="{E7F61E13-F048-4D9A-ABE5-E116EF379220}" destId="{EB60CFC6-7D3F-45B2-8291-6169D72451EF}" srcOrd="0" destOrd="0" presId="urn:microsoft.com/office/officeart/2005/8/layout/radial1"/>
    <dgm:cxn modelId="{611EAA0D-8916-4E9C-BCBE-0E1AE5948542}" type="presParOf" srcId="{E7F61E13-F048-4D9A-ABE5-E116EF379220}" destId="{A106B5C2-E40D-4871-8E9D-D7F8E9B18DF8}" srcOrd="1" destOrd="0" presId="urn:microsoft.com/office/officeart/2005/8/layout/radial1"/>
    <dgm:cxn modelId="{C663D2E4-862B-47F9-97EF-D50F20E23293}" type="presParOf" srcId="{A106B5C2-E40D-4871-8E9D-D7F8E9B18DF8}" destId="{652D0E33-1967-4078-A901-443EDF052A0B}" srcOrd="0" destOrd="0" presId="urn:microsoft.com/office/officeart/2005/8/layout/radial1"/>
    <dgm:cxn modelId="{4672953D-6284-4302-8BE9-F97A2A3CB150}" type="presParOf" srcId="{E7F61E13-F048-4D9A-ABE5-E116EF379220}" destId="{BC80D1C9-D70C-443F-BC4A-E54D353892AE}" srcOrd="2" destOrd="0" presId="urn:microsoft.com/office/officeart/2005/8/layout/radial1"/>
    <dgm:cxn modelId="{4305AE64-4A5C-4A89-AD7B-AE0DFFBFCF39}" type="presParOf" srcId="{E7F61E13-F048-4D9A-ABE5-E116EF379220}" destId="{814647C9-2924-4DFB-9B10-AE74D803CD7F}" srcOrd="3" destOrd="0" presId="urn:microsoft.com/office/officeart/2005/8/layout/radial1"/>
    <dgm:cxn modelId="{8498875A-52B3-4D92-820A-EDFC36752074}" type="presParOf" srcId="{814647C9-2924-4DFB-9B10-AE74D803CD7F}" destId="{5A5A0C04-1A42-4F59-A557-A348D0CE50B5}" srcOrd="0" destOrd="0" presId="urn:microsoft.com/office/officeart/2005/8/layout/radial1"/>
    <dgm:cxn modelId="{3F248420-71C7-4CBE-BFDC-D1B8EE450B3E}" type="presParOf" srcId="{E7F61E13-F048-4D9A-ABE5-E116EF379220}" destId="{E7BE6473-574E-4E6E-AA7B-B4594BD9A725}" srcOrd="4" destOrd="0" presId="urn:microsoft.com/office/officeart/2005/8/layout/radial1"/>
    <dgm:cxn modelId="{90E2DAD5-B20A-4AF0-A901-350564130C93}" type="presParOf" srcId="{E7F61E13-F048-4D9A-ABE5-E116EF379220}" destId="{50D88B77-C5EB-444A-BFD1-7BFA2595B88D}" srcOrd="5" destOrd="0" presId="urn:microsoft.com/office/officeart/2005/8/layout/radial1"/>
    <dgm:cxn modelId="{154AABE3-6D3A-4B97-942B-4D51CAEA3615}" type="presParOf" srcId="{50D88B77-C5EB-444A-BFD1-7BFA2595B88D}" destId="{404BEE12-3B3A-421D-8424-ACEB3CF82E38}" srcOrd="0" destOrd="0" presId="urn:microsoft.com/office/officeart/2005/8/layout/radial1"/>
    <dgm:cxn modelId="{127FB4CC-5869-43AE-A2C5-19D96BE4B713}" type="presParOf" srcId="{E7F61E13-F048-4D9A-ABE5-E116EF379220}" destId="{7E18FC57-A340-433D-B474-BDD54DE0DCBC}" srcOrd="6" destOrd="0" presId="urn:microsoft.com/office/officeart/2005/8/layout/radial1"/>
    <dgm:cxn modelId="{82442D3A-F6DB-4836-B324-CD4E397A513D}" type="presParOf" srcId="{E7F61E13-F048-4D9A-ABE5-E116EF379220}" destId="{D2963C20-0851-4239-A61F-A0F0F968A078}" srcOrd="7" destOrd="0" presId="urn:microsoft.com/office/officeart/2005/8/layout/radial1"/>
    <dgm:cxn modelId="{EC51B30F-3E56-4452-98A3-F570E973D4F2}" type="presParOf" srcId="{D2963C20-0851-4239-A61F-A0F0F968A078}" destId="{4590BC6D-C87F-4C1B-B2AE-EBD4191067EE}" srcOrd="0" destOrd="0" presId="urn:microsoft.com/office/officeart/2005/8/layout/radial1"/>
    <dgm:cxn modelId="{C5586C22-825B-4E2B-B7B2-97180B08FF1D}" type="presParOf" srcId="{E7F61E13-F048-4D9A-ABE5-E116EF379220}" destId="{1065AF87-3CD2-463E-BEF5-39B19631EC56}" srcOrd="8" destOrd="0" presId="urn:microsoft.com/office/officeart/2005/8/layout/radial1"/>
    <dgm:cxn modelId="{366C1296-BFC7-47CB-B3C4-CFBB3734A44B}" type="presParOf" srcId="{E7F61E13-F048-4D9A-ABE5-E116EF379220}" destId="{A85BE131-B3FC-4C03-B632-7EF1166FC943}" srcOrd="9" destOrd="0" presId="urn:microsoft.com/office/officeart/2005/8/layout/radial1"/>
    <dgm:cxn modelId="{F842645A-5071-4465-933B-20A9BB04CD8B}" type="presParOf" srcId="{A85BE131-B3FC-4C03-B632-7EF1166FC943}" destId="{AAF9DB3C-73BE-4192-8A63-D6B538B1393D}" srcOrd="0" destOrd="0" presId="urn:microsoft.com/office/officeart/2005/8/layout/radial1"/>
    <dgm:cxn modelId="{AA21120D-01A4-4BD8-9A0F-23E4A2A79CA2}" type="presParOf" srcId="{E7F61E13-F048-4D9A-ABE5-E116EF379220}" destId="{8F7750F4-8C52-4318-9642-3DB1CBDEBDB6}" srcOrd="10" destOrd="0" presId="urn:microsoft.com/office/officeart/2005/8/layout/radial1"/>
    <dgm:cxn modelId="{37CD67F7-67BF-49D1-B544-D5AC79E05CF5}" type="presParOf" srcId="{E7F61E13-F048-4D9A-ABE5-E116EF379220}" destId="{1851A6A2-D3B8-4415-9935-B67AA3874B78}" srcOrd="11" destOrd="0" presId="urn:microsoft.com/office/officeart/2005/8/layout/radial1"/>
    <dgm:cxn modelId="{212778EC-971F-4A14-8160-6C02BB747F0A}" type="presParOf" srcId="{1851A6A2-D3B8-4415-9935-B67AA3874B78}" destId="{7D4063A0-B45C-498C-87BF-F6E47F70B7CE}" srcOrd="0" destOrd="0" presId="urn:microsoft.com/office/officeart/2005/8/layout/radial1"/>
    <dgm:cxn modelId="{D187F56E-B376-498C-BB23-420F1BDC50AC}" type="presParOf" srcId="{E7F61E13-F048-4D9A-ABE5-E116EF379220}" destId="{CE98325A-8BAD-43B1-8015-39C03E6DB766}" srcOrd="12" destOrd="0" presId="urn:microsoft.com/office/officeart/2005/8/layout/radial1"/>
    <dgm:cxn modelId="{53AC2336-DFA0-43E1-B5A1-DFCACC6296D1}" type="presParOf" srcId="{E7F61E13-F048-4D9A-ABE5-E116EF379220}" destId="{1517165C-D92E-4255-B9D9-6CEA9EF899BF}" srcOrd="13" destOrd="0" presId="urn:microsoft.com/office/officeart/2005/8/layout/radial1"/>
    <dgm:cxn modelId="{7655AFA1-BC6D-4338-8FE5-56400CD3B861}" type="presParOf" srcId="{1517165C-D92E-4255-B9D9-6CEA9EF899BF}" destId="{05AB67CD-7EF7-48D3-80FA-E0F99CACDE63}" srcOrd="0" destOrd="0" presId="urn:microsoft.com/office/officeart/2005/8/layout/radial1"/>
    <dgm:cxn modelId="{AF3FECC9-60CC-44AF-A7C0-17466CFA4E64}" type="presParOf" srcId="{E7F61E13-F048-4D9A-ABE5-E116EF379220}" destId="{4C6DAC8A-141C-49BD-8287-EC39639C9D83}"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39085E-14FF-4AA4-8145-A6A492F4EFB7}"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CA"/>
        </a:p>
      </dgm:t>
    </dgm:pt>
    <dgm:pt modelId="{1761A73E-A648-4054-A3F0-A244B7C21690}">
      <dgm:prSet phldrT="[Text]"/>
      <dgm:spPr/>
      <dgm:t>
        <a:bodyPr/>
        <a:lstStyle/>
        <a:p>
          <a:endParaRPr lang="en-CA" dirty="0"/>
        </a:p>
      </dgm:t>
    </dgm:pt>
    <dgm:pt modelId="{6F216FF8-D2A6-477A-BA28-690B612C2F38}" type="parTrans" cxnId="{3E162896-6F8A-4ED9-81D2-03FB2542EF1C}">
      <dgm:prSet/>
      <dgm:spPr/>
      <dgm:t>
        <a:bodyPr/>
        <a:lstStyle/>
        <a:p>
          <a:endParaRPr lang="en-CA"/>
        </a:p>
      </dgm:t>
    </dgm:pt>
    <dgm:pt modelId="{B0107F45-E8C7-46A4-84BE-522C06B19612}" type="sibTrans" cxnId="{3E162896-6F8A-4ED9-81D2-03FB2542EF1C}">
      <dgm:prSet/>
      <dgm:spPr/>
      <dgm:t>
        <a:bodyPr/>
        <a:lstStyle/>
        <a:p>
          <a:endParaRPr lang="en-CA"/>
        </a:p>
      </dgm:t>
    </dgm:pt>
    <dgm:pt modelId="{A3EF1D32-43B5-4B04-A1AB-DAC7B58878A5}">
      <dgm:prSet phldrT="[Text]"/>
      <dgm:spPr/>
      <dgm:t>
        <a:bodyPr/>
        <a:lstStyle/>
        <a:p>
          <a:endParaRPr lang="en-CA" dirty="0"/>
        </a:p>
      </dgm:t>
    </dgm:pt>
    <dgm:pt modelId="{88CEF4A9-DC23-4D63-A6F9-F03B9450C6EE}" type="parTrans" cxnId="{43B59119-8587-4A8C-9615-25ED5DB322EC}">
      <dgm:prSet/>
      <dgm:spPr/>
      <dgm:t>
        <a:bodyPr/>
        <a:lstStyle/>
        <a:p>
          <a:endParaRPr lang="en-CA"/>
        </a:p>
      </dgm:t>
    </dgm:pt>
    <dgm:pt modelId="{FFF07AAF-B453-4073-8377-32CAAE9C66AF}" type="sibTrans" cxnId="{43B59119-8587-4A8C-9615-25ED5DB322EC}">
      <dgm:prSet/>
      <dgm:spPr/>
      <dgm:t>
        <a:bodyPr/>
        <a:lstStyle/>
        <a:p>
          <a:endParaRPr lang="en-CA"/>
        </a:p>
      </dgm:t>
    </dgm:pt>
    <dgm:pt modelId="{6419DF16-A224-4BD3-8C65-2FC07358F86A}">
      <dgm:prSet/>
      <dgm:spPr/>
      <dgm:t>
        <a:bodyPr/>
        <a:lstStyle/>
        <a:p>
          <a:endParaRPr lang="en-CA"/>
        </a:p>
      </dgm:t>
    </dgm:pt>
    <dgm:pt modelId="{B5BE2EB4-8C32-47EF-918E-0B38FCEED993}" type="parTrans" cxnId="{DCBBD05C-1E11-4F46-B167-88F5BDE5613D}">
      <dgm:prSet/>
      <dgm:spPr/>
      <dgm:t>
        <a:bodyPr/>
        <a:lstStyle/>
        <a:p>
          <a:endParaRPr lang="en-CA"/>
        </a:p>
      </dgm:t>
    </dgm:pt>
    <dgm:pt modelId="{90059410-2622-4213-A140-10FCB0441A3A}" type="sibTrans" cxnId="{DCBBD05C-1E11-4F46-B167-88F5BDE5613D}">
      <dgm:prSet/>
      <dgm:spPr/>
      <dgm:t>
        <a:bodyPr/>
        <a:lstStyle/>
        <a:p>
          <a:endParaRPr lang="en-CA"/>
        </a:p>
      </dgm:t>
    </dgm:pt>
    <dgm:pt modelId="{505F14E0-5FEE-4FF5-AFBA-5DA17AE5CD5E}">
      <dgm:prSet/>
      <dgm:spPr/>
      <dgm:t>
        <a:bodyPr/>
        <a:lstStyle/>
        <a:p>
          <a:endParaRPr lang="en-CA"/>
        </a:p>
      </dgm:t>
    </dgm:pt>
    <dgm:pt modelId="{3C9CD50D-54BD-419A-B41C-F620989344CD}" type="parTrans" cxnId="{5232BACD-7FF3-4A2C-AAA5-D41836BDCE92}">
      <dgm:prSet/>
      <dgm:spPr/>
      <dgm:t>
        <a:bodyPr/>
        <a:lstStyle/>
        <a:p>
          <a:endParaRPr lang="en-CA"/>
        </a:p>
      </dgm:t>
    </dgm:pt>
    <dgm:pt modelId="{2BFE0D3F-4305-4CCE-82E5-F65ACF1D5F27}" type="sibTrans" cxnId="{5232BACD-7FF3-4A2C-AAA5-D41836BDCE92}">
      <dgm:prSet/>
      <dgm:spPr/>
      <dgm:t>
        <a:bodyPr/>
        <a:lstStyle/>
        <a:p>
          <a:endParaRPr lang="en-CA"/>
        </a:p>
      </dgm:t>
    </dgm:pt>
    <dgm:pt modelId="{E605FFBA-CEDC-49CB-BD75-1F37A807FB88}">
      <dgm:prSet/>
      <dgm:spPr/>
      <dgm:t>
        <a:bodyPr/>
        <a:lstStyle/>
        <a:p>
          <a:endParaRPr lang="en-CA"/>
        </a:p>
      </dgm:t>
    </dgm:pt>
    <dgm:pt modelId="{73FDCD8F-4F3C-4609-BC7B-7A48C9C67822}" type="parTrans" cxnId="{ECEFB4CB-FB70-47D6-A96A-51773449AFCE}">
      <dgm:prSet/>
      <dgm:spPr/>
      <dgm:t>
        <a:bodyPr/>
        <a:lstStyle/>
        <a:p>
          <a:endParaRPr lang="en-CA"/>
        </a:p>
      </dgm:t>
    </dgm:pt>
    <dgm:pt modelId="{4BCC4908-9129-44B5-ABFB-CF3098BAD508}" type="sibTrans" cxnId="{ECEFB4CB-FB70-47D6-A96A-51773449AFCE}">
      <dgm:prSet/>
      <dgm:spPr/>
      <dgm:t>
        <a:bodyPr/>
        <a:lstStyle/>
        <a:p>
          <a:endParaRPr lang="en-CA"/>
        </a:p>
      </dgm:t>
    </dgm:pt>
    <dgm:pt modelId="{15A9FA73-C92F-4219-B0C5-0296382AC6C3}">
      <dgm:prSet custT="1"/>
      <dgm:spPr/>
      <dgm:t>
        <a:bodyPr/>
        <a:lstStyle/>
        <a:p>
          <a:r>
            <a:rPr lang="en-CA" sz="1800" dirty="0">
              <a:solidFill>
                <a:schemeClr val="tx1"/>
              </a:solidFill>
              <a:latin typeface="Times New Roman" panose="02020603050405020304" pitchFamily="18" charset="0"/>
              <a:cs typeface="Times New Roman" panose="02020603050405020304" pitchFamily="18" charset="0"/>
            </a:rPr>
            <a:t>Ethical responsibility to give voice to alternative ways of knowing and value lived experience</a:t>
          </a:r>
        </a:p>
      </dgm:t>
    </dgm:pt>
    <dgm:pt modelId="{39D39ECA-3902-452E-940E-6F9A9C17F787}" type="parTrans" cxnId="{27C73488-FE47-4BB2-B44F-63E6FBACA3CA}">
      <dgm:prSet/>
      <dgm:spPr/>
      <dgm:t>
        <a:bodyPr/>
        <a:lstStyle/>
        <a:p>
          <a:endParaRPr lang="en-CA"/>
        </a:p>
      </dgm:t>
    </dgm:pt>
    <dgm:pt modelId="{5843CDCB-3F00-4186-A1AF-B7DF081BC6F9}" type="sibTrans" cxnId="{27C73488-FE47-4BB2-B44F-63E6FBACA3CA}">
      <dgm:prSet/>
      <dgm:spPr/>
      <dgm:t>
        <a:bodyPr/>
        <a:lstStyle/>
        <a:p>
          <a:endParaRPr lang="en-CA"/>
        </a:p>
      </dgm:t>
    </dgm:pt>
    <dgm:pt modelId="{875A4205-F6C7-46BE-A12F-971272E41A69}">
      <dgm:prSet/>
      <dgm:spPr/>
      <dgm:t>
        <a:bodyPr/>
        <a:lstStyle/>
        <a:p>
          <a:r>
            <a:rPr lang="en-CA" dirty="0"/>
            <a:t> </a:t>
          </a:r>
        </a:p>
      </dgm:t>
    </dgm:pt>
    <dgm:pt modelId="{89F05870-5482-4E0D-A978-F1C491A58C42}" type="parTrans" cxnId="{AC057A39-04A6-4523-89CD-A518740FE362}">
      <dgm:prSet/>
      <dgm:spPr/>
      <dgm:t>
        <a:bodyPr/>
        <a:lstStyle/>
        <a:p>
          <a:endParaRPr lang="en-CA"/>
        </a:p>
      </dgm:t>
    </dgm:pt>
    <dgm:pt modelId="{F8585649-2067-46AB-8497-84B493D2B2ED}" type="sibTrans" cxnId="{AC057A39-04A6-4523-89CD-A518740FE362}">
      <dgm:prSet/>
      <dgm:spPr/>
      <dgm:t>
        <a:bodyPr/>
        <a:lstStyle/>
        <a:p>
          <a:endParaRPr lang="en-CA"/>
        </a:p>
      </dgm:t>
    </dgm:pt>
    <dgm:pt modelId="{C992CC67-BCE4-4264-B6DF-58B0C7D8A818}">
      <dgm:prSet/>
      <dgm:spPr/>
      <dgm:t>
        <a:bodyPr/>
        <a:lstStyle/>
        <a:p>
          <a:endParaRPr lang="en-CA"/>
        </a:p>
      </dgm:t>
    </dgm:pt>
    <dgm:pt modelId="{59DEA432-F8BD-4A95-899D-A5378DF88A7E}" type="parTrans" cxnId="{B4A7403C-385B-4CA3-9269-40B2271AE2F5}">
      <dgm:prSet/>
      <dgm:spPr/>
      <dgm:t>
        <a:bodyPr/>
        <a:lstStyle/>
        <a:p>
          <a:endParaRPr lang="en-CA"/>
        </a:p>
      </dgm:t>
    </dgm:pt>
    <dgm:pt modelId="{090AD8D2-7EBF-4908-BB99-831E1EA4EE7A}" type="sibTrans" cxnId="{B4A7403C-385B-4CA3-9269-40B2271AE2F5}">
      <dgm:prSet/>
      <dgm:spPr/>
      <dgm:t>
        <a:bodyPr/>
        <a:lstStyle/>
        <a:p>
          <a:endParaRPr lang="en-CA"/>
        </a:p>
      </dgm:t>
    </dgm:pt>
    <dgm:pt modelId="{52E10B24-7A5D-43F1-9F3C-20F0E3355AEB}">
      <dgm:prSet/>
      <dgm:spPr/>
      <dgm:t>
        <a:bodyPr/>
        <a:lstStyle/>
        <a:p>
          <a:endParaRPr lang="en-CA"/>
        </a:p>
      </dgm:t>
    </dgm:pt>
    <dgm:pt modelId="{FCFF1BE8-0ABD-46DC-92AF-DBBEFBD4F4CF}" type="parTrans" cxnId="{02DB26BF-06A4-4824-8307-3FEE64F2BFD4}">
      <dgm:prSet/>
      <dgm:spPr/>
      <dgm:t>
        <a:bodyPr/>
        <a:lstStyle/>
        <a:p>
          <a:endParaRPr lang="en-CA"/>
        </a:p>
      </dgm:t>
    </dgm:pt>
    <dgm:pt modelId="{7431869E-8BC2-4AE9-91C2-09070AA686C1}" type="sibTrans" cxnId="{02DB26BF-06A4-4824-8307-3FEE64F2BFD4}">
      <dgm:prSet/>
      <dgm:spPr/>
      <dgm:t>
        <a:bodyPr/>
        <a:lstStyle/>
        <a:p>
          <a:endParaRPr lang="en-CA"/>
        </a:p>
      </dgm:t>
    </dgm:pt>
    <dgm:pt modelId="{1D4E1661-9E76-4096-B8B9-EB7695F36DAE}">
      <dgm:prSet/>
      <dgm:spPr/>
      <dgm:t>
        <a:bodyPr/>
        <a:lstStyle/>
        <a:p>
          <a:endParaRPr lang="en-CA"/>
        </a:p>
      </dgm:t>
    </dgm:pt>
    <dgm:pt modelId="{AF56C2F1-8632-49AE-9856-686463AC36E2}" type="parTrans" cxnId="{2DD5CAFF-19DF-49C9-9A78-87BC80E54719}">
      <dgm:prSet/>
      <dgm:spPr/>
      <dgm:t>
        <a:bodyPr/>
        <a:lstStyle/>
        <a:p>
          <a:endParaRPr lang="en-CA"/>
        </a:p>
      </dgm:t>
    </dgm:pt>
    <dgm:pt modelId="{AA6266D8-3CF6-49D7-BD83-4179C2FA975F}" type="sibTrans" cxnId="{2DD5CAFF-19DF-49C9-9A78-87BC80E54719}">
      <dgm:prSet/>
      <dgm:spPr/>
      <dgm:t>
        <a:bodyPr/>
        <a:lstStyle/>
        <a:p>
          <a:endParaRPr lang="en-CA"/>
        </a:p>
      </dgm:t>
    </dgm:pt>
    <dgm:pt modelId="{CEB41268-2537-4799-A329-73121C4DCE44}">
      <dgm:prSet/>
      <dgm:spPr/>
      <dgm:t>
        <a:bodyPr/>
        <a:lstStyle/>
        <a:p>
          <a:endParaRPr lang="en-CA"/>
        </a:p>
      </dgm:t>
    </dgm:pt>
    <dgm:pt modelId="{099CFFEB-F0B8-42C7-B943-15C957336FD1}" type="parTrans" cxnId="{2A5A4470-A035-4378-9988-91E2B49CBCD5}">
      <dgm:prSet/>
      <dgm:spPr/>
      <dgm:t>
        <a:bodyPr/>
        <a:lstStyle/>
        <a:p>
          <a:endParaRPr lang="en-CA"/>
        </a:p>
      </dgm:t>
    </dgm:pt>
    <dgm:pt modelId="{2657B7B7-3843-4B60-B10A-1BB1FE82A1AE}" type="sibTrans" cxnId="{2A5A4470-A035-4378-9988-91E2B49CBCD5}">
      <dgm:prSet/>
      <dgm:spPr/>
      <dgm:t>
        <a:bodyPr/>
        <a:lstStyle/>
        <a:p>
          <a:endParaRPr lang="en-CA"/>
        </a:p>
      </dgm:t>
    </dgm:pt>
    <dgm:pt modelId="{E0EAB633-88EA-42CB-B0C1-01B23C035C63}">
      <dgm:prSet/>
      <dgm:spPr/>
      <dgm:t>
        <a:bodyPr/>
        <a:lstStyle/>
        <a:p>
          <a:endParaRPr lang="en-CA"/>
        </a:p>
      </dgm:t>
    </dgm:pt>
    <dgm:pt modelId="{75E6FB9C-BAD3-42F9-AF96-89DE35CFE73C}" type="parTrans" cxnId="{BE34DECF-A6CE-451D-99B7-99AE943C806C}">
      <dgm:prSet/>
      <dgm:spPr/>
      <dgm:t>
        <a:bodyPr/>
        <a:lstStyle/>
        <a:p>
          <a:endParaRPr lang="en-CA"/>
        </a:p>
      </dgm:t>
    </dgm:pt>
    <dgm:pt modelId="{85D5B708-F93F-4864-84F4-8BE55E30CDBE}" type="sibTrans" cxnId="{BE34DECF-A6CE-451D-99B7-99AE943C806C}">
      <dgm:prSet/>
      <dgm:spPr/>
      <dgm:t>
        <a:bodyPr/>
        <a:lstStyle/>
        <a:p>
          <a:endParaRPr lang="en-CA"/>
        </a:p>
      </dgm:t>
    </dgm:pt>
    <dgm:pt modelId="{D493EDC5-E1D3-4706-8089-E1FA357A4B62}">
      <dgm:prSet/>
      <dgm:spPr/>
      <dgm:t>
        <a:bodyPr/>
        <a:lstStyle/>
        <a:p>
          <a:endParaRPr lang="en-CA"/>
        </a:p>
      </dgm:t>
    </dgm:pt>
    <dgm:pt modelId="{A933FEF1-BD54-4F0B-ACF0-B47B9C3BE0E1}" type="parTrans" cxnId="{94249053-13B3-4659-9FB8-8ECFE8A1832C}">
      <dgm:prSet/>
      <dgm:spPr/>
      <dgm:t>
        <a:bodyPr/>
        <a:lstStyle/>
        <a:p>
          <a:endParaRPr lang="en-CA"/>
        </a:p>
      </dgm:t>
    </dgm:pt>
    <dgm:pt modelId="{2CD9B917-70A6-40F0-9AFE-237617176FF5}" type="sibTrans" cxnId="{94249053-13B3-4659-9FB8-8ECFE8A1832C}">
      <dgm:prSet/>
      <dgm:spPr/>
      <dgm:t>
        <a:bodyPr/>
        <a:lstStyle/>
        <a:p>
          <a:endParaRPr lang="en-CA"/>
        </a:p>
      </dgm:t>
    </dgm:pt>
    <dgm:pt modelId="{16D37392-C27A-410F-8F1F-FA104A794FE3}">
      <dgm:prSet/>
      <dgm:spPr/>
      <dgm:t>
        <a:bodyPr/>
        <a:lstStyle/>
        <a:p>
          <a:endParaRPr lang="en-CA"/>
        </a:p>
      </dgm:t>
    </dgm:pt>
    <dgm:pt modelId="{387E25B5-5499-4955-B78C-EA911FEC0CE0}" type="parTrans" cxnId="{29517765-0378-4F3E-A559-C47BA34403EA}">
      <dgm:prSet/>
      <dgm:spPr/>
      <dgm:t>
        <a:bodyPr/>
        <a:lstStyle/>
        <a:p>
          <a:endParaRPr lang="en-CA"/>
        </a:p>
      </dgm:t>
    </dgm:pt>
    <dgm:pt modelId="{552A0A74-4581-449F-87D9-18E9FB3F5CB4}" type="sibTrans" cxnId="{29517765-0378-4F3E-A559-C47BA34403EA}">
      <dgm:prSet/>
      <dgm:spPr/>
      <dgm:t>
        <a:bodyPr/>
        <a:lstStyle/>
        <a:p>
          <a:endParaRPr lang="en-CA"/>
        </a:p>
      </dgm:t>
    </dgm:pt>
    <dgm:pt modelId="{5AD6F7AA-66F3-4E10-8BED-DB11DB8A5D62}">
      <dgm:prSet/>
      <dgm:spPr/>
      <dgm:t>
        <a:bodyPr/>
        <a:lstStyle/>
        <a:p>
          <a:endParaRPr lang="en-CA"/>
        </a:p>
      </dgm:t>
    </dgm:pt>
    <dgm:pt modelId="{EC54A1F2-DF89-4EA7-B8C3-EABAB299073B}" type="parTrans" cxnId="{27FE2455-2C78-4793-9895-F8C4AFA33C01}">
      <dgm:prSet/>
      <dgm:spPr/>
      <dgm:t>
        <a:bodyPr/>
        <a:lstStyle/>
        <a:p>
          <a:endParaRPr lang="en-CA"/>
        </a:p>
      </dgm:t>
    </dgm:pt>
    <dgm:pt modelId="{78104E28-3B95-450E-B243-F11656DD0DB7}" type="sibTrans" cxnId="{27FE2455-2C78-4793-9895-F8C4AFA33C01}">
      <dgm:prSet/>
      <dgm:spPr/>
      <dgm:t>
        <a:bodyPr/>
        <a:lstStyle/>
        <a:p>
          <a:endParaRPr lang="en-CA"/>
        </a:p>
      </dgm:t>
    </dgm:pt>
    <dgm:pt modelId="{DF61E466-923E-49F9-82EB-E7DAC28E807E}">
      <dgm:prSet/>
      <dgm:spPr/>
      <dgm:t>
        <a:bodyPr/>
        <a:lstStyle/>
        <a:p>
          <a:endParaRPr lang="en-CA"/>
        </a:p>
      </dgm:t>
    </dgm:pt>
    <dgm:pt modelId="{475D2B61-6F58-4994-84E6-3C136184B550}" type="parTrans" cxnId="{AD7CE689-F1D3-4D87-89A7-A93D230EA7FB}">
      <dgm:prSet/>
      <dgm:spPr/>
      <dgm:t>
        <a:bodyPr/>
        <a:lstStyle/>
        <a:p>
          <a:endParaRPr lang="en-CA"/>
        </a:p>
      </dgm:t>
    </dgm:pt>
    <dgm:pt modelId="{EB137781-E8BB-43EF-BC66-ABDBECC14CB4}" type="sibTrans" cxnId="{AD7CE689-F1D3-4D87-89A7-A93D230EA7FB}">
      <dgm:prSet/>
      <dgm:spPr/>
      <dgm:t>
        <a:bodyPr/>
        <a:lstStyle/>
        <a:p>
          <a:endParaRPr lang="en-CA"/>
        </a:p>
      </dgm:t>
    </dgm:pt>
    <dgm:pt modelId="{DD723873-BFB0-42A5-A53C-3FDB42AF1A83}" type="pres">
      <dgm:prSet presAssocID="{7539085E-14FF-4AA4-8145-A6A492F4EFB7}" presName="compositeShape" presStyleCnt="0">
        <dgm:presLayoutVars>
          <dgm:chMax val="7"/>
          <dgm:dir/>
          <dgm:resizeHandles val="exact"/>
        </dgm:presLayoutVars>
      </dgm:prSet>
      <dgm:spPr/>
    </dgm:pt>
    <dgm:pt modelId="{5A839FA0-0601-4E9F-9106-5E26C2D47D18}" type="pres">
      <dgm:prSet presAssocID="{1761A73E-A648-4054-A3F0-A244B7C21690}" presName="circ1" presStyleLbl="vennNode1" presStyleIdx="0" presStyleCnt="7" custScaleX="126702" custScaleY="125901" custLinFactNeighborX="-11067" custLinFactNeighborY="-61481"/>
      <dgm:spPr/>
    </dgm:pt>
    <dgm:pt modelId="{160C02E0-5124-4D1B-AC74-4C6964092913}" type="pres">
      <dgm:prSet presAssocID="{1761A73E-A648-4054-A3F0-A244B7C21690}" presName="circ1Tx" presStyleLbl="revTx" presStyleIdx="0" presStyleCnt="0">
        <dgm:presLayoutVars>
          <dgm:chMax val="0"/>
          <dgm:chPref val="0"/>
          <dgm:bulletEnabled val="1"/>
        </dgm:presLayoutVars>
      </dgm:prSet>
      <dgm:spPr/>
    </dgm:pt>
    <dgm:pt modelId="{B6FBF503-D6D4-48A3-A734-867B8837ECD2}" type="pres">
      <dgm:prSet presAssocID="{6419DF16-A224-4BD3-8C65-2FC07358F86A}" presName="circ2" presStyleLbl="vennNode1" presStyleIdx="1" presStyleCnt="7" custLinFactX="23674" custLinFactNeighborX="100000" custLinFactNeighborY="-76950"/>
      <dgm:spPr/>
    </dgm:pt>
    <dgm:pt modelId="{2ED4FDB6-6CF6-48CA-BE2B-4842CB5B6860}" type="pres">
      <dgm:prSet presAssocID="{6419DF16-A224-4BD3-8C65-2FC07358F86A}" presName="circ2Tx" presStyleLbl="revTx" presStyleIdx="0" presStyleCnt="0">
        <dgm:presLayoutVars>
          <dgm:chMax val="0"/>
          <dgm:chPref val="0"/>
          <dgm:bulletEnabled val="1"/>
        </dgm:presLayoutVars>
      </dgm:prSet>
      <dgm:spPr/>
    </dgm:pt>
    <dgm:pt modelId="{35043824-7E7E-42B7-B0ED-156954289A33}" type="pres">
      <dgm:prSet presAssocID="{505F14E0-5FEE-4FF5-AFBA-5DA17AE5CD5E}" presName="circ3" presStyleLbl="vennNode1" presStyleIdx="2" presStyleCnt="7" custLinFactNeighborX="8206" custLinFactNeighborY="6848"/>
      <dgm:spPr/>
    </dgm:pt>
    <dgm:pt modelId="{EE1F8D20-B7BC-4C06-9596-ADC7B10F8B62}" type="pres">
      <dgm:prSet presAssocID="{505F14E0-5FEE-4FF5-AFBA-5DA17AE5CD5E}" presName="circ3Tx" presStyleLbl="revTx" presStyleIdx="0" presStyleCnt="0">
        <dgm:presLayoutVars>
          <dgm:chMax val="0"/>
          <dgm:chPref val="0"/>
          <dgm:bulletEnabled val="1"/>
        </dgm:presLayoutVars>
      </dgm:prSet>
      <dgm:spPr/>
    </dgm:pt>
    <dgm:pt modelId="{3C6B9C85-9F89-458E-903D-FDEBAD2523CC}" type="pres">
      <dgm:prSet presAssocID="{E605FFBA-CEDC-49CB-BD75-1F37A807FB88}" presName="circ4" presStyleLbl="vennNode1" presStyleIdx="3" presStyleCnt="7" custLinFactNeighborX="25207" custLinFactNeighborY="61481"/>
      <dgm:spPr/>
    </dgm:pt>
    <dgm:pt modelId="{C1345704-8018-4BDE-8AA6-5CEC2E1C9871}" type="pres">
      <dgm:prSet presAssocID="{E605FFBA-CEDC-49CB-BD75-1F37A807FB88}" presName="circ4Tx" presStyleLbl="revTx" presStyleIdx="0" presStyleCnt="0">
        <dgm:presLayoutVars>
          <dgm:chMax val="0"/>
          <dgm:chPref val="0"/>
          <dgm:bulletEnabled val="1"/>
        </dgm:presLayoutVars>
      </dgm:prSet>
      <dgm:spPr/>
    </dgm:pt>
    <dgm:pt modelId="{F74CA585-5F16-44E9-B773-BE3F28D05EA4}" type="pres">
      <dgm:prSet presAssocID="{A3EF1D32-43B5-4B04-A1AB-DAC7B58878A5}" presName="circ5" presStyleLbl="vennNode1" presStyleIdx="4" presStyleCnt="7" custLinFactNeighborX="-35325" custLinFactNeighborY="64857"/>
      <dgm:spPr/>
    </dgm:pt>
    <dgm:pt modelId="{FF3E0C17-890B-49B7-90E6-506532A1204A}" type="pres">
      <dgm:prSet presAssocID="{A3EF1D32-43B5-4B04-A1AB-DAC7B58878A5}" presName="circ5Tx" presStyleLbl="revTx" presStyleIdx="0" presStyleCnt="0">
        <dgm:presLayoutVars>
          <dgm:chMax val="0"/>
          <dgm:chPref val="0"/>
          <dgm:bulletEnabled val="1"/>
        </dgm:presLayoutVars>
      </dgm:prSet>
      <dgm:spPr/>
    </dgm:pt>
    <dgm:pt modelId="{DE7701ED-ED64-4B89-9048-3D9EAFBCF650}" type="pres">
      <dgm:prSet presAssocID="{15A9FA73-C92F-4219-B0C5-0296382AC6C3}" presName="circ6" presStyleLbl="vennNode1" presStyleIdx="5" presStyleCnt="7" custLinFactX="65098" custLinFactNeighborX="100000" custLinFactNeighborY="59740"/>
      <dgm:spPr/>
    </dgm:pt>
    <dgm:pt modelId="{A6FCE41B-0C97-4912-BB2D-98EECC84B225}" type="pres">
      <dgm:prSet presAssocID="{15A9FA73-C92F-4219-B0C5-0296382AC6C3}" presName="circ6Tx" presStyleLbl="revTx" presStyleIdx="0" presStyleCnt="0" custScaleX="92553" custScaleY="100514" custLinFactX="1878" custLinFactNeighborX="100000" custLinFactNeighborY="-19440">
        <dgm:presLayoutVars>
          <dgm:chMax val="0"/>
          <dgm:chPref val="0"/>
          <dgm:bulletEnabled val="1"/>
        </dgm:presLayoutVars>
      </dgm:prSet>
      <dgm:spPr/>
    </dgm:pt>
    <dgm:pt modelId="{8E1B7DFF-0457-4DAE-8475-E26690F84028}" type="pres">
      <dgm:prSet presAssocID="{875A4205-F6C7-46BE-A12F-971272E41A69}" presName="circ7" presStyleLbl="vennNode1" presStyleIdx="6" presStyleCnt="7" custScaleX="125430" custScaleY="122363" custLinFactX="-18914" custLinFactNeighborX="-100000" custLinFactNeighborY="-24577"/>
      <dgm:spPr/>
    </dgm:pt>
    <dgm:pt modelId="{92B87F79-1BFB-4D1C-8BC7-19C11C2BE98F}" type="pres">
      <dgm:prSet presAssocID="{875A4205-F6C7-46BE-A12F-971272E41A69}" presName="circ7Tx" presStyleLbl="revTx" presStyleIdx="0" presStyleCnt="0">
        <dgm:presLayoutVars>
          <dgm:chMax val="0"/>
          <dgm:chPref val="0"/>
          <dgm:bulletEnabled val="1"/>
        </dgm:presLayoutVars>
      </dgm:prSet>
      <dgm:spPr/>
    </dgm:pt>
  </dgm:ptLst>
  <dgm:cxnLst>
    <dgm:cxn modelId="{11421B19-F9B5-4504-AE23-A40052588441}" type="presOf" srcId="{E605FFBA-CEDC-49CB-BD75-1F37A807FB88}" destId="{C1345704-8018-4BDE-8AA6-5CEC2E1C9871}" srcOrd="0" destOrd="0" presId="urn:microsoft.com/office/officeart/2005/8/layout/venn1"/>
    <dgm:cxn modelId="{43B59119-8587-4A8C-9615-25ED5DB322EC}" srcId="{7539085E-14FF-4AA4-8145-A6A492F4EFB7}" destId="{A3EF1D32-43B5-4B04-A1AB-DAC7B58878A5}" srcOrd="4" destOrd="0" parTransId="{88CEF4A9-DC23-4D63-A6F9-F03B9450C6EE}" sibTransId="{FFF07AAF-B453-4073-8377-32CAAE9C66AF}"/>
    <dgm:cxn modelId="{C1B40729-A91C-4237-80A8-8FA99E71C398}" type="presOf" srcId="{6419DF16-A224-4BD3-8C65-2FC07358F86A}" destId="{2ED4FDB6-6CF6-48CA-BE2B-4842CB5B6860}" srcOrd="0" destOrd="0" presId="urn:microsoft.com/office/officeart/2005/8/layout/venn1"/>
    <dgm:cxn modelId="{AC057A39-04A6-4523-89CD-A518740FE362}" srcId="{7539085E-14FF-4AA4-8145-A6A492F4EFB7}" destId="{875A4205-F6C7-46BE-A12F-971272E41A69}" srcOrd="6" destOrd="0" parTransId="{89F05870-5482-4E0D-A978-F1C491A58C42}" sibTransId="{F8585649-2067-46AB-8497-84B493D2B2ED}"/>
    <dgm:cxn modelId="{B4A7403C-385B-4CA3-9269-40B2271AE2F5}" srcId="{7539085E-14FF-4AA4-8145-A6A492F4EFB7}" destId="{C992CC67-BCE4-4264-B6DF-58B0C7D8A818}" srcOrd="7" destOrd="0" parTransId="{59DEA432-F8BD-4A95-899D-A5378DF88A7E}" sibTransId="{090AD8D2-7EBF-4908-BB99-831E1EA4EE7A}"/>
    <dgm:cxn modelId="{DCBBD05C-1E11-4F46-B167-88F5BDE5613D}" srcId="{7539085E-14FF-4AA4-8145-A6A492F4EFB7}" destId="{6419DF16-A224-4BD3-8C65-2FC07358F86A}" srcOrd="1" destOrd="0" parTransId="{B5BE2EB4-8C32-47EF-918E-0B38FCEED993}" sibTransId="{90059410-2622-4213-A140-10FCB0441A3A}"/>
    <dgm:cxn modelId="{1ACEFA43-9469-4482-845B-DF97ED0E6292}" type="presOf" srcId="{505F14E0-5FEE-4FF5-AFBA-5DA17AE5CD5E}" destId="{EE1F8D20-B7BC-4C06-9596-ADC7B10F8B62}" srcOrd="0" destOrd="0" presId="urn:microsoft.com/office/officeart/2005/8/layout/venn1"/>
    <dgm:cxn modelId="{821A3064-32F0-4078-A0E0-B88509E289E8}" type="presOf" srcId="{7539085E-14FF-4AA4-8145-A6A492F4EFB7}" destId="{DD723873-BFB0-42A5-A53C-3FDB42AF1A83}" srcOrd="0" destOrd="0" presId="urn:microsoft.com/office/officeart/2005/8/layout/venn1"/>
    <dgm:cxn modelId="{29517765-0378-4F3E-A559-C47BA34403EA}" srcId="{7539085E-14FF-4AA4-8145-A6A492F4EFB7}" destId="{16D37392-C27A-410F-8F1F-FA104A794FE3}" srcOrd="13" destOrd="0" parTransId="{387E25B5-5499-4955-B78C-EA911FEC0CE0}" sibTransId="{552A0A74-4581-449F-87D9-18E9FB3F5CB4}"/>
    <dgm:cxn modelId="{2A5A4470-A035-4378-9988-91E2B49CBCD5}" srcId="{7539085E-14FF-4AA4-8145-A6A492F4EFB7}" destId="{CEB41268-2537-4799-A329-73121C4DCE44}" srcOrd="10" destOrd="0" parTransId="{099CFFEB-F0B8-42C7-B943-15C957336FD1}" sibTransId="{2657B7B7-3843-4B60-B10A-1BB1FE82A1AE}"/>
    <dgm:cxn modelId="{94249053-13B3-4659-9FB8-8ECFE8A1832C}" srcId="{7539085E-14FF-4AA4-8145-A6A492F4EFB7}" destId="{D493EDC5-E1D3-4706-8089-E1FA357A4B62}" srcOrd="12" destOrd="0" parTransId="{A933FEF1-BD54-4F0B-ACF0-B47B9C3BE0E1}" sibTransId="{2CD9B917-70A6-40F0-9AFE-237617176FF5}"/>
    <dgm:cxn modelId="{27FE2455-2C78-4793-9895-F8C4AFA33C01}" srcId="{7539085E-14FF-4AA4-8145-A6A492F4EFB7}" destId="{5AD6F7AA-66F3-4E10-8BED-DB11DB8A5D62}" srcOrd="14" destOrd="0" parTransId="{EC54A1F2-DF89-4EA7-B8C3-EABAB299073B}" sibTransId="{78104E28-3B95-450E-B243-F11656DD0DB7}"/>
    <dgm:cxn modelId="{27C73488-FE47-4BB2-B44F-63E6FBACA3CA}" srcId="{7539085E-14FF-4AA4-8145-A6A492F4EFB7}" destId="{15A9FA73-C92F-4219-B0C5-0296382AC6C3}" srcOrd="5" destOrd="0" parTransId="{39D39ECA-3902-452E-940E-6F9A9C17F787}" sibTransId="{5843CDCB-3F00-4186-A1AF-B7DF081BC6F9}"/>
    <dgm:cxn modelId="{AD7CE689-F1D3-4D87-89A7-A93D230EA7FB}" srcId="{7539085E-14FF-4AA4-8145-A6A492F4EFB7}" destId="{DF61E466-923E-49F9-82EB-E7DAC28E807E}" srcOrd="15" destOrd="0" parTransId="{475D2B61-6F58-4994-84E6-3C136184B550}" sibTransId="{EB137781-E8BB-43EF-BC66-ABDBECC14CB4}"/>
    <dgm:cxn modelId="{3E162896-6F8A-4ED9-81D2-03FB2542EF1C}" srcId="{7539085E-14FF-4AA4-8145-A6A492F4EFB7}" destId="{1761A73E-A648-4054-A3F0-A244B7C21690}" srcOrd="0" destOrd="0" parTransId="{6F216FF8-D2A6-477A-BA28-690B612C2F38}" sibTransId="{B0107F45-E8C7-46A4-84BE-522C06B19612}"/>
    <dgm:cxn modelId="{9EEF87B3-C750-466C-96D1-E5556A24561F}" type="presOf" srcId="{1761A73E-A648-4054-A3F0-A244B7C21690}" destId="{160C02E0-5124-4D1B-AC74-4C6964092913}" srcOrd="0" destOrd="0" presId="urn:microsoft.com/office/officeart/2005/8/layout/venn1"/>
    <dgm:cxn modelId="{0530FFB3-976D-40D2-AD58-D112C535090F}" type="presOf" srcId="{A3EF1D32-43B5-4B04-A1AB-DAC7B58878A5}" destId="{FF3E0C17-890B-49B7-90E6-506532A1204A}" srcOrd="0" destOrd="0" presId="urn:microsoft.com/office/officeart/2005/8/layout/venn1"/>
    <dgm:cxn modelId="{02DB26BF-06A4-4824-8307-3FEE64F2BFD4}" srcId="{7539085E-14FF-4AA4-8145-A6A492F4EFB7}" destId="{52E10B24-7A5D-43F1-9F3C-20F0E3355AEB}" srcOrd="8" destOrd="0" parTransId="{FCFF1BE8-0ABD-46DC-92AF-DBBEFBD4F4CF}" sibTransId="{7431869E-8BC2-4AE9-91C2-09070AA686C1}"/>
    <dgm:cxn modelId="{7D4847C5-7169-48F2-8427-4FB19A65CF61}" type="presOf" srcId="{15A9FA73-C92F-4219-B0C5-0296382AC6C3}" destId="{A6FCE41B-0C97-4912-BB2D-98EECC84B225}" srcOrd="0" destOrd="0" presId="urn:microsoft.com/office/officeart/2005/8/layout/venn1"/>
    <dgm:cxn modelId="{ECEFB4CB-FB70-47D6-A96A-51773449AFCE}" srcId="{7539085E-14FF-4AA4-8145-A6A492F4EFB7}" destId="{E605FFBA-CEDC-49CB-BD75-1F37A807FB88}" srcOrd="3" destOrd="0" parTransId="{73FDCD8F-4F3C-4609-BC7B-7A48C9C67822}" sibTransId="{4BCC4908-9129-44B5-ABFB-CF3098BAD508}"/>
    <dgm:cxn modelId="{5232BACD-7FF3-4A2C-AAA5-D41836BDCE92}" srcId="{7539085E-14FF-4AA4-8145-A6A492F4EFB7}" destId="{505F14E0-5FEE-4FF5-AFBA-5DA17AE5CD5E}" srcOrd="2" destOrd="0" parTransId="{3C9CD50D-54BD-419A-B41C-F620989344CD}" sibTransId="{2BFE0D3F-4305-4CCE-82E5-F65ACF1D5F27}"/>
    <dgm:cxn modelId="{BE34DECF-A6CE-451D-99B7-99AE943C806C}" srcId="{7539085E-14FF-4AA4-8145-A6A492F4EFB7}" destId="{E0EAB633-88EA-42CB-B0C1-01B23C035C63}" srcOrd="11" destOrd="0" parTransId="{75E6FB9C-BAD3-42F9-AF96-89DE35CFE73C}" sibTransId="{85D5B708-F93F-4864-84F4-8BE55E30CDBE}"/>
    <dgm:cxn modelId="{ED2CBAE7-BA66-4CB2-B5B6-A4D4A8927082}" type="presOf" srcId="{875A4205-F6C7-46BE-A12F-971272E41A69}" destId="{92B87F79-1BFB-4D1C-8BC7-19C11C2BE98F}" srcOrd="0" destOrd="0" presId="urn:microsoft.com/office/officeart/2005/8/layout/venn1"/>
    <dgm:cxn modelId="{2DD5CAFF-19DF-49C9-9A78-87BC80E54719}" srcId="{7539085E-14FF-4AA4-8145-A6A492F4EFB7}" destId="{1D4E1661-9E76-4096-B8B9-EB7695F36DAE}" srcOrd="9" destOrd="0" parTransId="{AF56C2F1-8632-49AE-9856-686463AC36E2}" sibTransId="{AA6266D8-3CF6-49D7-BD83-4179C2FA975F}"/>
    <dgm:cxn modelId="{83D62975-8602-4908-B6B2-B499B4CA1C22}" type="presParOf" srcId="{DD723873-BFB0-42A5-A53C-3FDB42AF1A83}" destId="{5A839FA0-0601-4E9F-9106-5E26C2D47D18}" srcOrd="0" destOrd="0" presId="urn:microsoft.com/office/officeart/2005/8/layout/venn1"/>
    <dgm:cxn modelId="{AF7522C0-9C2F-4E8E-AD56-9E78993C49A7}" type="presParOf" srcId="{DD723873-BFB0-42A5-A53C-3FDB42AF1A83}" destId="{160C02E0-5124-4D1B-AC74-4C6964092913}" srcOrd="1" destOrd="0" presId="urn:microsoft.com/office/officeart/2005/8/layout/venn1"/>
    <dgm:cxn modelId="{D66B5DAF-36A6-4198-9A38-8DF6589270CA}" type="presParOf" srcId="{DD723873-BFB0-42A5-A53C-3FDB42AF1A83}" destId="{B6FBF503-D6D4-48A3-A734-867B8837ECD2}" srcOrd="2" destOrd="0" presId="urn:microsoft.com/office/officeart/2005/8/layout/venn1"/>
    <dgm:cxn modelId="{10D3C0EE-B010-4F83-8E50-2AC9E273A180}" type="presParOf" srcId="{DD723873-BFB0-42A5-A53C-3FDB42AF1A83}" destId="{2ED4FDB6-6CF6-48CA-BE2B-4842CB5B6860}" srcOrd="3" destOrd="0" presId="urn:microsoft.com/office/officeart/2005/8/layout/venn1"/>
    <dgm:cxn modelId="{2AB4D048-DF30-44D0-A253-2C2C3116D6DF}" type="presParOf" srcId="{DD723873-BFB0-42A5-A53C-3FDB42AF1A83}" destId="{35043824-7E7E-42B7-B0ED-156954289A33}" srcOrd="4" destOrd="0" presId="urn:microsoft.com/office/officeart/2005/8/layout/venn1"/>
    <dgm:cxn modelId="{B54772BB-3283-413C-AC43-CB75C0A83696}" type="presParOf" srcId="{DD723873-BFB0-42A5-A53C-3FDB42AF1A83}" destId="{EE1F8D20-B7BC-4C06-9596-ADC7B10F8B62}" srcOrd="5" destOrd="0" presId="urn:microsoft.com/office/officeart/2005/8/layout/venn1"/>
    <dgm:cxn modelId="{22C7CCBA-E1A3-4E6E-92B4-43106AD30176}" type="presParOf" srcId="{DD723873-BFB0-42A5-A53C-3FDB42AF1A83}" destId="{3C6B9C85-9F89-458E-903D-FDEBAD2523CC}" srcOrd="6" destOrd="0" presId="urn:microsoft.com/office/officeart/2005/8/layout/venn1"/>
    <dgm:cxn modelId="{831B985D-273C-4179-9CD3-0DFEB090CD89}" type="presParOf" srcId="{DD723873-BFB0-42A5-A53C-3FDB42AF1A83}" destId="{C1345704-8018-4BDE-8AA6-5CEC2E1C9871}" srcOrd="7" destOrd="0" presId="urn:microsoft.com/office/officeart/2005/8/layout/venn1"/>
    <dgm:cxn modelId="{3775ACF9-6A03-44F9-BA16-8B989AA23733}" type="presParOf" srcId="{DD723873-BFB0-42A5-A53C-3FDB42AF1A83}" destId="{F74CA585-5F16-44E9-B773-BE3F28D05EA4}" srcOrd="8" destOrd="0" presId="urn:microsoft.com/office/officeart/2005/8/layout/venn1"/>
    <dgm:cxn modelId="{C4928852-90A3-48AB-9D75-38D647725A4A}" type="presParOf" srcId="{DD723873-BFB0-42A5-A53C-3FDB42AF1A83}" destId="{FF3E0C17-890B-49B7-90E6-506532A1204A}" srcOrd="9" destOrd="0" presId="urn:microsoft.com/office/officeart/2005/8/layout/venn1"/>
    <dgm:cxn modelId="{2BD67B5D-D022-49DB-BB7A-F9EBEAD91BED}" type="presParOf" srcId="{DD723873-BFB0-42A5-A53C-3FDB42AF1A83}" destId="{DE7701ED-ED64-4B89-9048-3D9EAFBCF650}" srcOrd="10" destOrd="0" presId="urn:microsoft.com/office/officeart/2005/8/layout/venn1"/>
    <dgm:cxn modelId="{49F3560E-AE99-4382-99A2-585D9E544E96}" type="presParOf" srcId="{DD723873-BFB0-42A5-A53C-3FDB42AF1A83}" destId="{A6FCE41B-0C97-4912-BB2D-98EECC84B225}" srcOrd="11" destOrd="0" presId="urn:microsoft.com/office/officeart/2005/8/layout/venn1"/>
    <dgm:cxn modelId="{AEDBC0BF-7A82-4705-8054-562359AD8D7B}" type="presParOf" srcId="{DD723873-BFB0-42A5-A53C-3FDB42AF1A83}" destId="{8E1B7DFF-0457-4DAE-8475-E26690F84028}" srcOrd="12" destOrd="0" presId="urn:microsoft.com/office/officeart/2005/8/layout/venn1"/>
    <dgm:cxn modelId="{9548C4A0-DD50-429D-88B2-FCB7A4D5C785}" type="presParOf" srcId="{DD723873-BFB0-42A5-A53C-3FDB42AF1A83}" destId="{92B87F79-1BFB-4D1C-8BC7-19C11C2BE98F}"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86336E-EFFB-4F4B-9F9C-9CDAF2C52151}"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CA"/>
        </a:p>
      </dgm:t>
    </dgm:pt>
    <dgm:pt modelId="{614BA703-DF07-4261-A75F-DE2839EAA37D}">
      <dgm:prSet phldrT="[Text]"/>
      <dgm:spPr/>
      <dgm:t>
        <a:bodyPr/>
        <a:lstStyle/>
        <a:p>
          <a:r>
            <a:rPr lang="en-CA" dirty="0"/>
            <a:t>Global Aging and Community Initiative</a:t>
          </a:r>
        </a:p>
      </dgm:t>
    </dgm:pt>
    <dgm:pt modelId="{E7713E4D-AD1E-474E-9A88-EB0C7CB04EB9}" type="parTrans" cxnId="{FF5B2EF4-7867-4D12-B34E-94DC622BB808}">
      <dgm:prSet/>
      <dgm:spPr/>
      <dgm:t>
        <a:bodyPr/>
        <a:lstStyle/>
        <a:p>
          <a:endParaRPr lang="en-CA"/>
        </a:p>
      </dgm:t>
    </dgm:pt>
    <dgm:pt modelId="{EB19FD5D-B258-4EC1-A329-333FD15B89A6}" type="sibTrans" cxnId="{FF5B2EF4-7867-4D12-B34E-94DC622BB808}">
      <dgm:prSet/>
      <dgm:spPr/>
      <dgm:t>
        <a:bodyPr/>
        <a:lstStyle/>
        <a:p>
          <a:endParaRPr lang="en-CA"/>
        </a:p>
      </dgm:t>
    </dgm:pt>
    <dgm:pt modelId="{00D70BB1-7307-4107-B44F-D998F86E6A39}">
      <dgm:prSet phldrT="[Text]"/>
      <dgm:spPr/>
      <dgm:t>
        <a:bodyPr/>
        <a:lstStyle/>
        <a:p>
          <a:r>
            <a:rPr lang="en-CA" dirty="0"/>
            <a:t>Early Childhood Collaborative Research Centre</a:t>
          </a:r>
        </a:p>
      </dgm:t>
    </dgm:pt>
    <dgm:pt modelId="{ADFC2843-DC9B-4CB9-8D28-C8A94F503BA4}" type="parTrans" cxnId="{126FDF08-2E2C-4D71-809C-20F0D6EFD8C1}">
      <dgm:prSet/>
      <dgm:spPr/>
      <dgm:t>
        <a:bodyPr/>
        <a:lstStyle/>
        <a:p>
          <a:endParaRPr lang="en-CA"/>
        </a:p>
      </dgm:t>
    </dgm:pt>
    <dgm:pt modelId="{0FD076BA-8DF4-45F8-A9F2-66815A06E561}" type="sibTrans" cxnId="{126FDF08-2E2C-4D71-809C-20F0D6EFD8C1}">
      <dgm:prSet/>
      <dgm:spPr/>
      <dgm:t>
        <a:bodyPr/>
        <a:lstStyle/>
        <a:p>
          <a:endParaRPr lang="en-CA"/>
        </a:p>
      </dgm:t>
    </dgm:pt>
    <dgm:pt modelId="{3D237068-7A65-4639-B721-F1DD093947D7}">
      <dgm:prSet phldrT="[Text]"/>
      <dgm:spPr/>
      <dgm:t>
        <a:bodyPr/>
        <a:lstStyle/>
        <a:p>
          <a:r>
            <a:rPr lang="en-CA" dirty="0"/>
            <a:t>Centre for Social Innovation and Community Engagement in Military Affairs</a:t>
          </a:r>
        </a:p>
      </dgm:t>
    </dgm:pt>
    <dgm:pt modelId="{CBE1A796-81F9-4079-BC49-08E9E58F6D3C}" type="parTrans" cxnId="{5EC99C5B-55ED-476B-9612-528E5A60549C}">
      <dgm:prSet/>
      <dgm:spPr/>
      <dgm:t>
        <a:bodyPr/>
        <a:lstStyle/>
        <a:p>
          <a:endParaRPr lang="en-CA"/>
        </a:p>
      </dgm:t>
    </dgm:pt>
    <dgm:pt modelId="{E3AAEF98-CB7B-4500-A589-9E083A0C4CA3}" type="sibTrans" cxnId="{5EC99C5B-55ED-476B-9612-528E5A60549C}">
      <dgm:prSet/>
      <dgm:spPr/>
      <dgm:t>
        <a:bodyPr/>
        <a:lstStyle/>
        <a:p>
          <a:endParaRPr lang="en-CA"/>
        </a:p>
      </dgm:t>
    </dgm:pt>
    <dgm:pt modelId="{BC77983A-7725-41AB-B17B-B489346A5E59}">
      <dgm:prSet/>
      <dgm:spPr/>
      <dgm:t>
        <a:bodyPr/>
        <a:lstStyle/>
        <a:p>
          <a:endParaRPr lang="en-CA" dirty="0"/>
        </a:p>
      </dgm:t>
    </dgm:pt>
    <dgm:pt modelId="{F3FCB218-2A72-4661-8570-1781CC6E69A7}" type="parTrans" cxnId="{0C47AFD7-3C7A-4003-A9E6-0A163A42767C}">
      <dgm:prSet/>
      <dgm:spPr/>
      <dgm:t>
        <a:bodyPr/>
        <a:lstStyle/>
        <a:p>
          <a:endParaRPr lang="en-CA"/>
        </a:p>
      </dgm:t>
    </dgm:pt>
    <dgm:pt modelId="{B3F7A0D4-4DA7-4BB7-B7E7-859B4F53B54C}" type="sibTrans" cxnId="{0C47AFD7-3C7A-4003-A9E6-0A163A42767C}">
      <dgm:prSet/>
      <dgm:spPr/>
      <dgm:t>
        <a:bodyPr/>
        <a:lstStyle/>
        <a:p>
          <a:endParaRPr lang="en-CA"/>
        </a:p>
      </dgm:t>
    </dgm:pt>
    <dgm:pt modelId="{68E6B374-C07A-494E-810C-165CE488F535}" type="pres">
      <dgm:prSet presAssocID="{3886336E-EFFB-4F4B-9F9C-9CDAF2C52151}" presName="compositeShape" presStyleCnt="0">
        <dgm:presLayoutVars>
          <dgm:chMax val="7"/>
          <dgm:dir/>
          <dgm:resizeHandles val="exact"/>
        </dgm:presLayoutVars>
      </dgm:prSet>
      <dgm:spPr/>
    </dgm:pt>
    <dgm:pt modelId="{AC14C91B-92E9-4DCE-98FD-722155BF9AD4}" type="pres">
      <dgm:prSet presAssocID="{614BA703-DF07-4261-A75F-DE2839EAA37D}" presName="circ1" presStyleLbl="vennNode1" presStyleIdx="0" presStyleCnt="4" custLinFactNeighborX="5743" custLinFactNeighborY="-5769"/>
      <dgm:spPr/>
    </dgm:pt>
    <dgm:pt modelId="{D6E98CFC-0CD3-4978-86CE-3A28C14DA748}" type="pres">
      <dgm:prSet presAssocID="{614BA703-DF07-4261-A75F-DE2839EAA37D}" presName="circ1Tx" presStyleLbl="revTx" presStyleIdx="0" presStyleCnt="0">
        <dgm:presLayoutVars>
          <dgm:chMax val="0"/>
          <dgm:chPref val="0"/>
          <dgm:bulletEnabled val="1"/>
        </dgm:presLayoutVars>
      </dgm:prSet>
      <dgm:spPr/>
    </dgm:pt>
    <dgm:pt modelId="{6505B44A-258C-4E1B-9B35-80DBAF986931}" type="pres">
      <dgm:prSet presAssocID="{BC77983A-7725-41AB-B17B-B489346A5E59}" presName="circ2" presStyleLbl="vennNode1" presStyleIdx="1" presStyleCnt="4" custScaleX="109654" custScaleY="101125" custLinFactNeighborX="24328" custLinFactNeighborY="26255"/>
      <dgm:spPr/>
    </dgm:pt>
    <dgm:pt modelId="{BE84130E-3546-4AAB-9DCC-9ADF285CF353}" type="pres">
      <dgm:prSet presAssocID="{BC77983A-7725-41AB-B17B-B489346A5E59}" presName="circ2Tx" presStyleLbl="revTx" presStyleIdx="0" presStyleCnt="0">
        <dgm:presLayoutVars>
          <dgm:chMax val="0"/>
          <dgm:chPref val="0"/>
          <dgm:bulletEnabled val="1"/>
        </dgm:presLayoutVars>
      </dgm:prSet>
      <dgm:spPr/>
    </dgm:pt>
    <dgm:pt modelId="{3CA4298E-679E-427B-B43D-76F5A9764A37}" type="pres">
      <dgm:prSet presAssocID="{00D70BB1-7307-4107-B44F-D998F86E6A39}" presName="circ3" presStyleLbl="vennNode1" presStyleIdx="2" presStyleCnt="4" custLinFactNeighborX="-22329" custLinFactNeighborY="-935"/>
      <dgm:spPr/>
    </dgm:pt>
    <dgm:pt modelId="{6D8FA5B5-1AB2-4031-8BF7-CCB507830FD8}" type="pres">
      <dgm:prSet presAssocID="{00D70BB1-7307-4107-B44F-D998F86E6A39}" presName="circ3Tx" presStyleLbl="revTx" presStyleIdx="0" presStyleCnt="0">
        <dgm:presLayoutVars>
          <dgm:chMax val="0"/>
          <dgm:chPref val="0"/>
          <dgm:bulletEnabled val="1"/>
        </dgm:presLayoutVars>
      </dgm:prSet>
      <dgm:spPr/>
    </dgm:pt>
    <dgm:pt modelId="{55FD9333-EC74-45D0-8CE7-CDEFE7693FBA}" type="pres">
      <dgm:prSet presAssocID="{3D237068-7A65-4639-B721-F1DD093947D7}" presName="circ4" presStyleLbl="vennNode1" presStyleIdx="3" presStyleCnt="4" custLinFactNeighborX="-46813" custLinFactNeighborY="-24285"/>
      <dgm:spPr/>
    </dgm:pt>
    <dgm:pt modelId="{F0DA6231-3BD6-4D39-B021-9553C15E3D29}" type="pres">
      <dgm:prSet presAssocID="{3D237068-7A65-4639-B721-F1DD093947D7}" presName="circ4Tx" presStyleLbl="revTx" presStyleIdx="0" presStyleCnt="0">
        <dgm:presLayoutVars>
          <dgm:chMax val="0"/>
          <dgm:chPref val="0"/>
          <dgm:bulletEnabled val="1"/>
        </dgm:presLayoutVars>
      </dgm:prSet>
      <dgm:spPr/>
    </dgm:pt>
  </dgm:ptLst>
  <dgm:cxnLst>
    <dgm:cxn modelId="{126FDF08-2E2C-4D71-809C-20F0D6EFD8C1}" srcId="{3886336E-EFFB-4F4B-9F9C-9CDAF2C52151}" destId="{00D70BB1-7307-4107-B44F-D998F86E6A39}" srcOrd="2" destOrd="0" parTransId="{ADFC2843-DC9B-4CB9-8D28-C8A94F503BA4}" sibTransId="{0FD076BA-8DF4-45F8-A9F2-66815A06E561}"/>
    <dgm:cxn modelId="{5EC99C5B-55ED-476B-9612-528E5A60549C}" srcId="{3886336E-EFFB-4F4B-9F9C-9CDAF2C52151}" destId="{3D237068-7A65-4639-B721-F1DD093947D7}" srcOrd="3" destOrd="0" parTransId="{CBE1A796-81F9-4079-BC49-08E9E58F6D3C}" sibTransId="{E3AAEF98-CB7B-4500-A589-9E083A0C4CA3}"/>
    <dgm:cxn modelId="{B7784F63-3F2B-454F-9607-8B094BD46266}" type="presOf" srcId="{614BA703-DF07-4261-A75F-DE2839EAA37D}" destId="{AC14C91B-92E9-4DCE-98FD-722155BF9AD4}" srcOrd="0" destOrd="0" presId="urn:microsoft.com/office/officeart/2005/8/layout/venn1"/>
    <dgm:cxn modelId="{A328FF7A-EBA1-4855-8BA3-021DEEF331FD}" type="presOf" srcId="{3886336E-EFFB-4F4B-9F9C-9CDAF2C52151}" destId="{68E6B374-C07A-494E-810C-165CE488F535}" srcOrd="0" destOrd="0" presId="urn:microsoft.com/office/officeart/2005/8/layout/venn1"/>
    <dgm:cxn modelId="{6F1569A5-4EE6-4A1E-98E4-3F66EF4578E8}" type="presOf" srcId="{BC77983A-7725-41AB-B17B-B489346A5E59}" destId="{BE84130E-3546-4AAB-9DCC-9ADF285CF353}" srcOrd="1" destOrd="0" presId="urn:microsoft.com/office/officeart/2005/8/layout/venn1"/>
    <dgm:cxn modelId="{2D7D00A6-023C-4B1B-8AD1-06E9F6C764D8}" type="presOf" srcId="{3D237068-7A65-4639-B721-F1DD093947D7}" destId="{55FD9333-EC74-45D0-8CE7-CDEFE7693FBA}" srcOrd="0" destOrd="0" presId="urn:microsoft.com/office/officeart/2005/8/layout/venn1"/>
    <dgm:cxn modelId="{FB4074AB-A46E-42CC-926D-BA988A048A4A}" type="presOf" srcId="{614BA703-DF07-4261-A75F-DE2839EAA37D}" destId="{D6E98CFC-0CD3-4978-86CE-3A28C14DA748}" srcOrd="1" destOrd="0" presId="urn:microsoft.com/office/officeart/2005/8/layout/venn1"/>
    <dgm:cxn modelId="{603835C1-E1FF-460C-81CC-2FD6B9A973C6}" type="presOf" srcId="{3D237068-7A65-4639-B721-F1DD093947D7}" destId="{F0DA6231-3BD6-4D39-B021-9553C15E3D29}" srcOrd="1" destOrd="0" presId="urn:microsoft.com/office/officeart/2005/8/layout/venn1"/>
    <dgm:cxn modelId="{5FD52BD5-F450-454F-8C7A-03FB10BBA355}" type="presOf" srcId="{00D70BB1-7307-4107-B44F-D998F86E6A39}" destId="{3CA4298E-679E-427B-B43D-76F5A9764A37}" srcOrd="0" destOrd="0" presId="urn:microsoft.com/office/officeart/2005/8/layout/venn1"/>
    <dgm:cxn modelId="{0C47AFD7-3C7A-4003-A9E6-0A163A42767C}" srcId="{3886336E-EFFB-4F4B-9F9C-9CDAF2C52151}" destId="{BC77983A-7725-41AB-B17B-B489346A5E59}" srcOrd="1" destOrd="0" parTransId="{F3FCB218-2A72-4661-8570-1781CC6E69A7}" sibTransId="{B3F7A0D4-4DA7-4BB7-B7E7-859B4F53B54C}"/>
    <dgm:cxn modelId="{CAA88FE1-A7AA-4DA5-9BBE-EE4FF33B506F}" type="presOf" srcId="{00D70BB1-7307-4107-B44F-D998F86E6A39}" destId="{6D8FA5B5-1AB2-4031-8BF7-CCB507830FD8}" srcOrd="1" destOrd="0" presId="urn:microsoft.com/office/officeart/2005/8/layout/venn1"/>
    <dgm:cxn modelId="{884874E3-D397-4B2E-8240-AD000A37A3AB}" type="presOf" srcId="{BC77983A-7725-41AB-B17B-B489346A5E59}" destId="{6505B44A-258C-4E1B-9B35-80DBAF986931}" srcOrd="0" destOrd="0" presId="urn:microsoft.com/office/officeart/2005/8/layout/venn1"/>
    <dgm:cxn modelId="{FF5B2EF4-7867-4D12-B34E-94DC622BB808}" srcId="{3886336E-EFFB-4F4B-9F9C-9CDAF2C52151}" destId="{614BA703-DF07-4261-A75F-DE2839EAA37D}" srcOrd="0" destOrd="0" parTransId="{E7713E4D-AD1E-474E-9A88-EB0C7CB04EB9}" sibTransId="{EB19FD5D-B258-4EC1-A329-333FD15B89A6}"/>
    <dgm:cxn modelId="{1A055228-3C65-4CF3-95CD-E673C2C26BED}" type="presParOf" srcId="{68E6B374-C07A-494E-810C-165CE488F535}" destId="{AC14C91B-92E9-4DCE-98FD-722155BF9AD4}" srcOrd="0" destOrd="0" presId="urn:microsoft.com/office/officeart/2005/8/layout/venn1"/>
    <dgm:cxn modelId="{53D5B589-CC0E-44FF-81CE-4786495B99B6}" type="presParOf" srcId="{68E6B374-C07A-494E-810C-165CE488F535}" destId="{D6E98CFC-0CD3-4978-86CE-3A28C14DA748}" srcOrd="1" destOrd="0" presId="urn:microsoft.com/office/officeart/2005/8/layout/venn1"/>
    <dgm:cxn modelId="{0B7FA307-695A-4B67-926B-C3A64611B96E}" type="presParOf" srcId="{68E6B374-C07A-494E-810C-165CE488F535}" destId="{6505B44A-258C-4E1B-9B35-80DBAF986931}" srcOrd="2" destOrd="0" presId="urn:microsoft.com/office/officeart/2005/8/layout/venn1"/>
    <dgm:cxn modelId="{B1BF93F9-B9ED-4EB3-AF68-63A80E83D27F}" type="presParOf" srcId="{68E6B374-C07A-494E-810C-165CE488F535}" destId="{BE84130E-3546-4AAB-9DCC-9ADF285CF353}" srcOrd="3" destOrd="0" presId="urn:microsoft.com/office/officeart/2005/8/layout/venn1"/>
    <dgm:cxn modelId="{35239B0B-4384-41ED-A282-32B6331A2DF1}" type="presParOf" srcId="{68E6B374-C07A-494E-810C-165CE488F535}" destId="{3CA4298E-679E-427B-B43D-76F5A9764A37}" srcOrd="4" destOrd="0" presId="urn:microsoft.com/office/officeart/2005/8/layout/venn1"/>
    <dgm:cxn modelId="{43FDF3EE-6CC5-49E8-9D5F-47AEEA09ADF9}" type="presParOf" srcId="{68E6B374-C07A-494E-810C-165CE488F535}" destId="{6D8FA5B5-1AB2-4031-8BF7-CCB507830FD8}" srcOrd="5" destOrd="0" presId="urn:microsoft.com/office/officeart/2005/8/layout/venn1"/>
    <dgm:cxn modelId="{51623128-308E-4B36-8FBA-8112A222D8AF}" type="presParOf" srcId="{68E6B374-C07A-494E-810C-165CE488F535}" destId="{55FD9333-EC74-45D0-8CE7-CDEFE7693FBA}" srcOrd="6" destOrd="0" presId="urn:microsoft.com/office/officeart/2005/8/layout/venn1"/>
    <dgm:cxn modelId="{5CA81C65-775D-4B32-B243-86EDCF442DCE}" type="presParOf" srcId="{68E6B374-C07A-494E-810C-165CE488F535}" destId="{F0DA6231-3BD6-4D39-B021-9553C15E3D29}"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86336E-EFFB-4F4B-9F9C-9CDAF2C52151}"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CA"/>
        </a:p>
      </dgm:t>
    </dgm:pt>
    <dgm:pt modelId="{614BA703-DF07-4261-A75F-DE2839EAA37D}">
      <dgm:prSet phldrT="[Text]" custT="1"/>
      <dgm:spPr/>
      <dgm:t>
        <a:bodyPr/>
        <a:lstStyle/>
        <a:p>
          <a:r>
            <a:rPr lang="en-US" sz="2400" dirty="0"/>
            <a:t>Maritime Data Centre for Aging Research and Policy Analysis</a:t>
          </a:r>
          <a:endParaRPr lang="en-CA" sz="2400" dirty="0"/>
        </a:p>
      </dgm:t>
    </dgm:pt>
    <dgm:pt modelId="{E7713E4D-AD1E-474E-9A88-EB0C7CB04EB9}" type="parTrans" cxnId="{FF5B2EF4-7867-4D12-B34E-94DC622BB808}">
      <dgm:prSet/>
      <dgm:spPr/>
      <dgm:t>
        <a:bodyPr/>
        <a:lstStyle/>
        <a:p>
          <a:endParaRPr lang="en-CA"/>
        </a:p>
      </dgm:t>
    </dgm:pt>
    <dgm:pt modelId="{EB19FD5D-B258-4EC1-A329-333FD15B89A6}" type="sibTrans" cxnId="{FF5B2EF4-7867-4D12-B34E-94DC622BB808}">
      <dgm:prSet/>
      <dgm:spPr/>
      <dgm:t>
        <a:bodyPr/>
        <a:lstStyle/>
        <a:p>
          <a:endParaRPr lang="en-CA"/>
        </a:p>
      </dgm:t>
    </dgm:pt>
    <dgm:pt modelId="{BC77983A-7725-41AB-B17B-B489346A5E59}">
      <dgm:prSet/>
      <dgm:spPr/>
      <dgm:t>
        <a:bodyPr/>
        <a:lstStyle/>
        <a:p>
          <a:endParaRPr lang="en-CA" dirty="0"/>
        </a:p>
      </dgm:t>
    </dgm:pt>
    <dgm:pt modelId="{F3FCB218-2A72-4661-8570-1781CC6E69A7}" type="parTrans" cxnId="{0C47AFD7-3C7A-4003-A9E6-0A163A42767C}">
      <dgm:prSet/>
      <dgm:spPr/>
      <dgm:t>
        <a:bodyPr/>
        <a:lstStyle/>
        <a:p>
          <a:endParaRPr lang="en-CA"/>
        </a:p>
      </dgm:t>
    </dgm:pt>
    <dgm:pt modelId="{B3F7A0D4-4DA7-4BB7-B7E7-859B4F53B54C}" type="sibTrans" cxnId="{0C47AFD7-3C7A-4003-A9E6-0A163A42767C}">
      <dgm:prSet/>
      <dgm:spPr/>
      <dgm:t>
        <a:bodyPr/>
        <a:lstStyle/>
        <a:p>
          <a:endParaRPr lang="en-CA"/>
        </a:p>
      </dgm:t>
    </dgm:pt>
    <dgm:pt modelId="{D2A2ED89-3DF8-40E5-9E11-58EDB3C4782F}">
      <dgm:prSet phldrT="[Text]" custT="1"/>
      <dgm:spPr/>
      <dgm:t>
        <a:bodyPr/>
        <a:lstStyle/>
        <a:p>
          <a:r>
            <a:rPr lang="en-CA" sz="2400" dirty="0"/>
            <a:t>Nova Scotia Centre on Aging</a:t>
          </a:r>
        </a:p>
      </dgm:t>
    </dgm:pt>
    <dgm:pt modelId="{E640F1CD-9C1F-4E88-90C7-5EE6D752770D}" type="parTrans" cxnId="{3BA8436B-ACB6-4CE8-8F92-9A9C8CC555D6}">
      <dgm:prSet/>
      <dgm:spPr/>
      <dgm:t>
        <a:bodyPr/>
        <a:lstStyle/>
        <a:p>
          <a:endParaRPr lang="en-CA"/>
        </a:p>
      </dgm:t>
    </dgm:pt>
    <dgm:pt modelId="{A0B98917-3A9C-4556-B906-6EE18DC8F9C7}" type="sibTrans" cxnId="{3BA8436B-ACB6-4CE8-8F92-9A9C8CC555D6}">
      <dgm:prSet/>
      <dgm:spPr/>
      <dgm:t>
        <a:bodyPr/>
        <a:lstStyle/>
        <a:p>
          <a:endParaRPr lang="en-CA"/>
        </a:p>
      </dgm:t>
    </dgm:pt>
    <dgm:pt modelId="{AC2AEA95-4A7C-4537-8B7F-1508F70E083F}">
      <dgm:prSet phldrT="[Text]" custT="1"/>
      <dgm:spPr/>
      <dgm:t>
        <a:bodyPr/>
        <a:lstStyle/>
        <a:p>
          <a:r>
            <a:rPr lang="en-CA" sz="2400" dirty="0"/>
            <a:t>Food Action Research Centre</a:t>
          </a:r>
        </a:p>
      </dgm:t>
    </dgm:pt>
    <dgm:pt modelId="{B93F7E26-05F1-45F1-B316-F0259FB26636}" type="parTrans" cxnId="{9088078E-C3EB-4C04-8B11-789C0C120D88}">
      <dgm:prSet/>
      <dgm:spPr/>
      <dgm:t>
        <a:bodyPr/>
        <a:lstStyle/>
        <a:p>
          <a:endParaRPr lang="en-CA"/>
        </a:p>
      </dgm:t>
    </dgm:pt>
    <dgm:pt modelId="{AC012733-276F-4327-9BE3-ED15125812B5}" type="sibTrans" cxnId="{9088078E-C3EB-4C04-8B11-789C0C120D88}">
      <dgm:prSet/>
      <dgm:spPr/>
      <dgm:t>
        <a:bodyPr/>
        <a:lstStyle/>
        <a:p>
          <a:endParaRPr lang="en-CA"/>
        </a:p>
      </dgm:t>
    </dgm:pt>
    <dgm:pt modelId="{68E6B374-C07A-494E-810C-165CE488F535}" type="pres">
      <dgm:prSet presAssocID="{3886336E-EFFB-4F4B-9F9C-9CDAF2C52151}" presName="compositeShape" presStyleCnt="0">
        <dgm:presLayoutVars>
          <dgm:chMax val="7"/>
          <dgm:dir/>
          <dgm:resizeHandles val="exact"/>
        </dgm:presLayoutVars>
      </dgm:prSet>
      <dgm:spPr/>
    </dgm:pt>
    <dgm:pt modelId="{AC14C91B-92E9-4DCE-98FD-722155BF9AD4}" type="pres">
      <dgm:prSet presAssocID="{614BA703-DF07-4261-A75F-DE2839EAA37D}" presName="circ1" presStyleLbl="vennNode1" presStyleIdx="0" presStyleCnt="4" custScaleX="108297" custLinFactNeighborX="-23992" custLinFactNeighborY="-3840"/>
      <dgm:spPr/>
    </dgm:pt>
    <dgm:pt modelId="{D6E98CFC-0CD3-4978-86CE-3A28C14DA748}" type="pres">
      <dgm:prSet presAssocID="{614BA703-DF07-4261-A75F-DE2839EAA37D}" presName="circ1Tx" presStyleLbl="revTx" presStyleIdx="0" presStyleCnt="0">
        <dgm:presLayoutVars>
          <dgm:chMax val="0"/>
          <dgm:chPref val="0"/>
          <dgm:bulletEnabled val="1"/>
        </dgm:presLayoutVars>
      </dgm:prSet>
      <dgm:spPr/>
    </dgm:pt>
    <dgm:pt modelId="{6505B44A-258C-4E1B-9B35-80DBAF986931}" type="pres">
      <dgm:prSet presAssocID="{BC77983A-7725-41AB-B17B-B489346A5E59}" presName="circ2" presStyleLbl="vennNode1" presStyleIdx="1" presStyleCnt="4" custLinFactNeighborX="61235" custLinFactNeighborY="40098"/>
      <dgm:spPr/>
    </dgm:pt>
    <dgm:pt modelId="{BE84130E-3546-4AAB-9DCC-9ADF285CF353}" type="pres">
      <dgm:prSet presAssocID="{BC77983A-7725-41AB-B17B-B489346A5E59}" presName="circ2Tx" presStyleLbl="revTx" presStyleIdx="0" presStyleCnt="0">
        <dgm:presLayoutVars>
          <dgm:chMax val="0"/>
          <dgm:chPref val="0"/>
          <dgm:bulletEnabled val="1"/>
        </dgm:presLayoutVars>
      </dgm:prSet>
      <dgm:spPr/>
    </dgm:pt>
    <dgm:pt modelId="{01609DA6-E357-4FEA-984A-EE1ED94BA428}" type="pres">
      <dgm:prSet presAssocID="{D2A2ED89-3DF8-40E5-9E11-58EDB3C4782F}" presName="circ3" presStyleLbl="vennNode1" presStyleIdx="2" presStyleCnt="4" custLinFactNeighborX="-7209" custLinFactNeighborY="6321"/>
      <dgm:spPr/>
    </dgm:pt>
    <dgm:pt modelId="{60515FB5-A970-412E-ABBC-38D2EE6D7CEC}" type="pres">
      <dgm:prSet presAssocID="{D2A2ED89-3DF8-40E5-9E11-58EDB3C4782F}" presName="circ3Tx" presStyleLbl="revTx" presStyleIdx="0" presStyleCnt="0">
        <dgm:presLayoutVars>
          <dgm:chMax val="0"/>
          <dgm:chPref val="0"/>
          <dgm:bulletEnabled val="1"/>
        </dgm:presLayoutVars>
      </dgm:prSet>
      <dgm:spPr/>
    </dgm:pt>
    <dgm:pt modelId="{B0DDDAFD-6280-4D2D-A7D9-297EAC7C7662}" type="pres">
      <dgm:prSet presAssocID="{AC2AEA95-4A7C-4537-8B7F-1508F70E083F}" presName="circ4" presStyleLbl="vennNode1" presStyleIdx="3" presStyleCnt="4" custLinFactNeighborX="-67399" custLinFactNeighborY="45083"/>
      <dgm:spPr/>
    </dgm:pt>
    <dgm:pt modelId="{880BDD5E-6FEF-4FE8-A61E-F9A0D7861176}" type="pres">
      <dgm:prSet presAssocID="{AC2AEA95-4A7C-4537-8B7F-1508F70E083F}" presName="circ4Tx" presStyleLbl="revTx" presStyleIdx="0" presStyleCnt="0">
        <dgm:presLayoutVars>
          <dgm:chMax val="0"/>
          <dgm:chPref val="0"/>
          <dgm:bulletEnabled val="1"/>
        </dgm:presLayoutVars>
      </dgm:prSet>
      <dgm:spPr/>
    </dgm:pt>
  </dgm:ptLst>
  <dgm:cxnLst>
    <dgm:cxn modelId="{B963345F-B860-4484-A68D-FF5FDBC235A8}" type="presOf" srcId="{AC2AEA95-4A7C-4537-8B7F-1508F70E083F}" destId="{880BDD5E-6FEF-4FE8-A61E-F9A0D7861176}" srcOrd="1" destOrd="0" presId="urn:microsoft.com/office/officeart/2005/8/layout/venn1"/>
    <dgm:cxn modelId="{B7784F63-3F2B-454F-9607-8B094BD46266}" type="presOf" srcId="{614BA703-DF07-4261-A75F-DE2839EAA37D}" destId="{AC14C91B-92E9-4DCE-98FD-722155BF9AD4}" srcOrd="0" destOrd="0" presId="urn:microsoft.com/office/officeart/2005/8/layout/venn1"/>
    <dgm:cxn modelId="{3BA8436B-ACB6-4CE8-8F92-9A9C8CC555D6}" srcId="{3886336E-EFFB-4F4B-9F9C-9CDAF2C52151}" destId="{D2A2ED89-3DF8-40E5-9E11-58EDB3C4782F}" srcOrd="2" destOrd="0" parTransId="{E640F1CD-9C1F-4E88-90C7-5EE6D752770D}" sibTransId="{A0B98917-3A9C-4556-B906-6EE18DC8F9C7}"/>
    <dgm:cxn modelId="{9427026F-77C6-4BC6-8C30-6CC8233F8B69}" type="presOf" srcId="{D2A2ED89-3DF8-40E5-9E11-58EDB3C4782F}" destId="{01609DA6-E357-4FEA-984A-EE1ED94BA428}" srcOrd="0" destOrd="0" presId="urn:microsoft.com/office/officeart/2005/8/layout/venn1"/>
    <dgm:cxn modelId="{A328FF7A-EBA1-4855-8BA3-021DEEF331FD}" type="presOf" srcId="{3886336E-EFFB-4F4B-9F9C-9CDAF2C52151}" destId="{68E6B374-C07A-494E-810C-165CE488F535}" srcOrd="0" destOrd="0" presId="urn:microsoft.com/office/officeart/2005/8/layout/venn1"/>
    <dgm:cxn modelId="{9088078E-C3EB-4C04-8B11-789C0C120D88}" srcId="{3886336E-EFFB-4F4B-9F9C-9CDAF2C52151}" destId="{AC2AEA95-4A7C-4537-8B7F-1508F70E083F}" srcOrd="3" destOrd="0" parTransId="{B93F7E26-05F1-45F1-B316-F0259FB26636}" sibTransId="{AC012733-276F-4327-9BE3-ED15125812B5}"/>
    <dgm:cxn modelId="{6F1569A5-4EE6-4A1E-98E4-3F66EF4578E8}" type="presOf" srcId="{BC77983A-7725-41AB-B17B-B489346A5E59}" destId="{BE84130E-3546-4AAB-9DCC-9ADF285CF353}" srcOrd="1" destOrd="0" presId="urn:microsoft.com/office/officeart/2005/8/layout/venn1"/>
    <dgm:cxn modelId="{22544EAA-B029-4D81-AE9A-E79765FDB724}" type="presOf" srcId="{AC2AEA95-4A7C-4537-8B7F-1508F70E083F}" destId="{B0DDDAFD-6280-4D2D-A7D9-297EAC7C7662}" srcOrd="0" destOrd="0" presId="urn:microsoft.com/office/officeart/2005/8/layout/venn1"/>
    <dgm:cxn modelId="{FB4074AB-A46E-42CC-926D-BA988A048A4A}" type="presOf" srcId="{614BA703-DF07-4261-A75F-DE2839EAA37D}" destId="{D6E98CFC-0CD3-4978-86CE-3A28C14DA748}" srcOrd="1" destOrd="0" presId="urn:microsoft.com/office/officeart/2005/8/layout/venn1"/>
    <dgm:cxn modelId="{0C47AFD7-3C7A-4003-A9E6-0A163A42767C}" srcId="{3886336E-EFFB-4F4B-9F9C-9CDAF2C52151}" destId="{BC77983A-7725-41AB-B17B-B489346A5E59}" srcOrd="1" destOrd="0" parTransId="{F3FCB218-2A72-4661-8570-1781CC6E69A7}" sibTransId="{B3F7A0D4-4DA7-4BB7-B7E7-859B4F53B54C}"/>
    <dgm:cxn modelId="{884874E3-D397-4B2E-8240-AD000A37A3AB}" type="presOf" srcId="{BC77983A-7725-41AB-B17B-B489346A5E59}" destId="{6505B44A-258C-4E1B-9B35-80DBAF986931}" srcOrd="0" destOrd="0" presId="urn:microsoft.com/office/officeart/2005/8/layout/venn1"/>
    <dgm:cxn modelId="{2232B0E8-7F12-496E-897E-3DBB0F1E54FB}" type="presOf" srcId="{D2A2ED89-3DF8-40E5-9E11-58EDB3C4782F}" destId="{60515FB5-A970-412E-ABBC-38D2EE6D7CEC}" srcOrd="1" destOrd="0" presId="urn:microsoft.com/office/officeart/2005/8/layout/venn1"/>
    <dgm:cxn modelId="{FF5B2EF4-7867-4D12-B34E-94DC622BB808}" srcId="{3886336E-EFFB-4F4B-9F9C-9CDAF2C52151}" destId="{614BA703-DF07-4261-A75F-DE2839EAA37D}" srcOrd="0" destOrd="0" parTransId="{E7713E4D-AD1E-474E-9A88-EB0C7CB04EB9}" sibTransId="{EB19FD5D-B258-4EC1-A329-333FD15B89A6}"/>
    <dgm:cxn modelId="{1A055228-3C65-4CF3-95CD-E673C2C26BED}" type="presParOf" srcId="{68E6B374-C07A-494E-810C-165CE488F535}" destId="{AC14C91B-92E9-4DCE-98FD-722155BF9AD4}" srcOrd="0" destOrd="0" presId="urn:microsoft.com/office/officeart/2005/8/layout/venn1"/>
    <dgm:cxn modelId="{53D5B589-CC0E-44FF-81CE-4786495B99B6}" type="presParOf" srcId="{68E6B374-C07A-494E-810C-165CE488F535}" destId="{D6E98CFC-0CD3-4978-86CE-3A28C14DA748}" srcOrd="1" destOrd="0" presId="urn:microsoft.com/office/officeart/2005/8/layout/venn1"/>
    <dgm:cxn modelId="{0B7FA307-695A-4B67-926B-C3A64611B96E}" type="presParOf" srcId="{68E6B374-C07A-494E-810C-165CE488F535}" destId="{6505B44A-258C-4E1B-9B35-80DBAF986931}" srcOrd="2" destOrd="0" presId="urn:microsoft.com/office/officeart/2005/8/layout/venn1"/>
    <dgm:cxn modelId="{B1BF93F9-B9ED-4EB3-AF68-63A80E83D27F}" type="presParOf" srcId="{68E6B374-C07A-494E-810C-165CE488F535}" destId="{BE84130E-3546-4AAB-9DCC-9ADF285CF353}" srcOrd="3" destOrd="0" presId="urn:microsoft.com/office/officeart/2005/8/layout/venn1"/>
    <dgm:cxn modelId="{C96FD696-A699-4677-90BC-329057B22113}" type="presParOf" srcId="{68E6B374-C07A-494E-810C-165CE488F535}" destId="{01609DA6-E357-4FEA-984A-EE1ED94BA428}" srcOrd="4" destOrd="0" presId="urn:microsoft.com/office/officeart/2005/8/layout/venn1"/>
    <dgm:cxn modelId="{9DE3A3B3-2641-4B30-ABDA-F136977A4978}" type="presParOf" srcId="{68E6B374-C07A-494E-810C-165CE488F535}" destId="{60515FB5-A970-412E-ABBC-38D2EE6D7CEC}" srcOrd="5" destOrd="0" presId="urn:microsoft.com/office/officeart/2005/8/layout/venn1"/>
    <dgm:cxn modelId="{EDC565CA-AFF3-448E-BCAE-234479D3ECFA}" type="presParOf" srcId="{68E6B374-C07A-494E-810C-165CE488F535}" destId="{B0DDDAFD-6280-4D2D-A7D9-297EAC7C7662}" srcOrd="6" destOrd="0" presId="urn:microsoft.com/office/officeart/2005/8/layout/venn1"/>
    <dgm:cxn modelId="{3233C3E0-FB14-4B0B-B0BA-27F7A41232D9}" type="presParOf" srcId="{68E6B374-C07A-494E-810C-165CE488F535}" destId="{880BDD5E-6FEF-4FE8-A61E-F9A0D7861176}"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F39B82-9BAB-4495-B566-D75492350C79}">
      <dsp:nvSpPr>
        <dsp:cNvPr id="0" name=""/>
        <dsp:cNvSpPr/>
      </dsp:nvSpPr>
      <dsp:spPr>
        <a:xfrm>
          <a:off x="1967034" y="612368"/>
          <a:ext cx="4193930" cy="4193930"/>
        </a:xfrm>
        <a:prstGeom prst="blockArc">
          <a:avLst>
            <a:gd name="adj1" fmla="val 12600000"/>
            <a:gd name="adj2" fmla="val 16200000"/>
            <a:gd name="adj3" fmla="val 452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5B0A45-9ADE-41D7-B03A-E8BC93DF4F40}">
      <dsp:nvSpPr>
        <dsp:cNvPr id="0" name=""/>
        <dsp:cNvSpPr/>
      </dsp:nvSpPr>
      <dsp:spPr>
        <a:xfrm>
          <a:off x="1967034" y="612368"/>
          <a:ext cx="4193930" cy="4193930"/>
        </a:xfrm>
        <a:prstGeom prst="blockArc">
          <a:avLst>
            <a:gd name="adj1" fmla="val 9000000"/>
            <a:gd name="adj2" fmla="val 12600000"/>
            <a:gd name="adj3" fmla="val 4521"/>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1A108F-3B69-4305-9948-BC044A373809}">
      <dsp:nvSpPr>
        <dsp:cNvPr id="0" name=""/>
        <dsp:cNvSpPr/>
      </dsp:nvSpPr>
      <dsp:spPr>
        <a:xfrm>
          <a:off x="1967034" y="612368"/>
          <a:ext cx="4193930" cy="4193930"/>
        </a:xfrm>
        <a:prstGeom prst="blockArc">
          <a:avLst>
            <a:gd name="adj1" fmla="val 5400000"/>
            <a:gd name="adj2" fmla="val 9000000"/>
            <a:gd name="adj3" fmla="val 4521"/>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3E2C64-FC3A-4097-918A-5934D28F640A}">
      <dsp:nvSpPr>
        <dsp:cNvPr id="0" name=""/>
        <dsp:cNvSpPr/>
      </dsp:nvSpPr>
      <dsp:spPr>
        <a:xfrm>
          <a:off x="1967034" y="612368"/>
          <a:ext cx="4193930" cy="4193930"/>
        </a:xfrm>
        <a:prstGeom prst="blockArc">
          <a:avLst>
            <a:gd name="adj1" fmla="val 1800000"/>
            <a:gd name="adj2" fmla="val 5400000"/>
            <a:gd name="adj3" fmla="val 452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90350F-92E9-46ED-AEFE-8C6B46D3D189}">
      <dsp:nvSpPr>
        <dsp:cNvPr id="0" name=""/>
        <dsp:cNvSpPr/>
      </dsp:nvSpPr>
      <dsp:spPr>
        <a:xfrm>
          <a:off x="1967034" y="612368"/>
          <a:ext cx="4193930" cy="4193930"/>
        </a:xfrm>
        <a:prstGeom prst="blockArc">
          <a:avLst>
            <a:gd name="adj1" fmla="val 19800000"/>
            <a:gd name="adj2" fmla="val 1800000"/>
            <a:gd name="adj3" fmla="val 4521"/>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C5076B-F6E5-4514-A32A-31600B055F40}">
      <dsp:nvSpPr>
        <dsp:cNvPr id="0" name=""/>
        <dsp:cNvSpPr/>
      </dsp:nvSpPr>
      <dsp:spPr>
        <a:xfrm>
          <a:off x="1967034" y="612368"/>
          <a:ext cx="4193930" cy="4193930"/>
        </a:xfrm>
        <a:prstGeom prst="blockArc">
          <a:avLst>
            <a:gd name="adj1" fmla="val 16200000"/>
            <a:gd name="adj2" fmla="val 19800000"/>
            <a:gd name="adj3" fmla="val 452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345C1B-B205-4690-A64B-B6FE7A9294AD}">
      <dsp:nvSpPr>
        <dsp:cNvPr id="0" name=""/>
        <dsp:cNvSpPr/>
      </dsp:nvSpPr>
      <dsp:spPr>
        <a:xfrm>
          <a:off x="3123406" y="1768739"/>
          <a:ext cx="1881187" cy="188118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marL="0" lvl="0" indent="0" algn="ctr" defTabSz="2178050">
            <a:lnSpc>
              <a:spcPct val="90000"/>
            </a:lnSpc>
            <a:spcBef>
              <a:spcPct val="0"/>
            </a:spcBef>
            <a:spcAft>
              <a:spcPct val="35000"/>
            </a:spcAft>
            <a:buNone/>
          </a:pPr>
          <a:r>
            <a:rPr lang="en-CA" sz="4900" kern="1200" dirty="0"/>
            <a:t>EDIA</a:t>
          </a:r>
        </a:p>
      </dsp:txBody>
      <dsp:txXfrm>
        <a:off x="3398899" y="2044232"/>
        <a:ext cx="1330201" cy="1330201"/>
      </dsp:txXfrm>
    </dsp:sp>
    <dsp:sp modelId="{BDE053C9-EEA6-42FE-9EA2-0085972314B0}">
      <dsp:nvSpPr>
        <dsp:cNvPr id="0" name=""/>
        <dsp:cNvSpPr/>
      </dsp:nvSpPr>
      <dsp:spPr>
        <a:xfrm>
          <a:off x="3405584" y="1358"/>
          <a:ext cx="1316831" cy="131683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CA" sz="1400" kern="1200" dirty="0"/>
            <a:t>Dimensions</a:t>
          </a:r>
        </a:p>
      </dsp:txBody>
      <dsp:txXfrm>
        <a:off x="3598429" y="194203"/>
        <a:ext cx="931141" cy="931141"/>
      </dsp:txXfrm>
    </dsp:sp>
    <dsp:sp modelId="{8F1DAFEF-DCF0-4F87-9DEB-FCC614003E98}">
      <dsp:nvSpPr>
        <dsp:cNvPr id="0" name=""/>
        <dsp:cNvSpPr/>
      </dsp:nvSpPr>
      <dsp:spPr>
        <a:xfrm>
          <a:off x="5180554" y="1026138"/>
          <a:ext cx="1316831" cy="131683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CA" sz="1400" kern="1200" dirty="0"/>
            <a:t>EDIA Advisor to the President</a:t>
          </a:r>
        </a:p>
      </dsp:txBody>
      <dsp:txXfrm>
        <a:off x="5373399" y="1218983"/>
        <a:ext cx="931141" cy="931141"/>
      </dsp:txXfrm>
    </dsp:sp>
    <dsp:sp modelId="{131FB7A6-28FF-4DD3-BF38-B8B31AC81331}">
      <dsp:nvSpPr>
        <dsp:cNvPr id="0" name=""/>
        <dsp:cNvSpPr/>
      </dsp:nvSpPr>
      <dsp:spPr>
        <a:xfrm>
          <a:off x="5180554" y="3075697"/>
          <a:ext cx="1316831" cy="131683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CA" sz="1400" kern="1200" dirty="0"/>
            <a:t>Indigenous Advisor to the President</a:t>
          </a:r>
        </a:p>
      </dsp:txBody>
      <dsp:txXfrm>
        <a:off x="5373399" y="3268542"/>
        <a:ext cx="931141" cy="931141"/>
      </dsp:txXfrm>
    </dsp:sp>
    <dsp:sp modelId="{148F4D0C-400C-4AE8-94B3-D2ACA230A323}">
      <dsp:nvSpPr>
        <dsp:cNvPr id="0" name=""/>
        <dsp:cNvSpPr/>
      </dsp:nvSpPr>
      <dsp:spPr>
        <a:xfrm>
          <a:off x="3405584" y="4100477"/>
          <a:ext cx="1316831" cy="1316831"/>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en-CA" sz="1400" kern="1200" dirty="0"/>
            <a:t>Research Office</a:t>
          </a:r>
        </a:p>
        <a:p>
          <a:pPr marL="57150" lvl="1" indent="-57150" algn="l" defTabSz="488950">
            <a:lnSpc>
              <a:spcPct val="90000"/>
            </a:lnSpc>
            <a:spcBef>
              <a:spcPct val="0"/>
            </a:spcBef>
            <a:spcAft>
              <a:spcPct val="15000"/>
            </a:spcAft>
            <a:buChar char="•"/>
          </a:pPr>
          <a:endParaRPr lang="en-CA" sz="1100" kern="1200"/>
        </a:p>
      </dsp:txBody>
      <dsp:txXfrm>
        <a:off x="3598429" y="4293322"/>
        <a:ext cx="931141" cy="931141"/>
      </dsp:txXfrm>
    </dsp:sp>
    <dsp:sp modelId="{40B3D874-5BBC-4E72-9419-F4CF35450797}">
      <dsp:nvSpPr>
        <dsp:cNvPr id="0" name=""/>
        <dsp:cNvSpPr/>
      </dsp:nvSpPr>
      <dsp:spPr>
        <a:xfrm>
          <a:off x="1630613" y="3075697"/>
          <a:ext cx="1316831" cy="1316831"/>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CA" sz="1400" kern="1200" dirty="0"/>
            <a:t>Accessibility Manager</a:t>
          </a:r>
        </a:p>
      </dsp:txBody>
      <dsp:txXfrm>
        <a:off x="1823458" y="3268542"/>
        <a:ext cx="931141" cy="931141"/>
      </dsp:txXfrm>
    </dsp:sp>
    <dsp:sp modelId="{47268849-97EA-4C56-8FA0-66C9F8755A30}">
      <dsp:nvSpPr>
        <dsp:cNvPr id="0" name=""/>
        <dsp:cNvSpPr/>
      </dsp:nvSpPr>
      <dsp:spPr>
        <a:xfrm>
          <a:off x="1630613" y="1026138"/>
          <a:ext cx="1316831" cy="1316831"/>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CA" sz="1400" kern="1200" dirty="0"/>
            <a:t>Human Resources</a:t>
          </a:r>
        </a:p>
      </dsp:txBody>
      <dsp:txXfrm>
        <a:off x="1823458" y="1218983"/>
        <a:ext cx="931141" cy="9311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60CFC6-7D3F-45B2-8291-6169D72451EF}">
      <dsp:nvSpPr>
        <dsp:cNvPr id="0" name=""/>
        <dsp:cNvSpPr/>
      </dsp:nvSpPr>
      <dsp:spPr>
        <a:xfrm>
          <a:off x="3361531" y="2111211"/>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en-CA" sz="3800" kern="1200" dirty="0"/>
            <a:t>EDIA</a:t>
          </a:r>
        </a:p>
      </dsp:txBody>
      <dsp:txXfrm>
        <a:off x="3567279" y="2316959"/>
        <a:ext cx="993441" cy="993441"/>
      </dsp:txXfrm>
    </dsp:sp>
    <dsp:sp modelId="{A106B5C2-E40D-4871-8E9D-D7F8E9B18DF8}">
      <dsp:nvSpPr>
        <dsp:cNvPr id="0" name=""/>
        <dsp:cNvSpPr/>
      </dsp:nvSpPr>
      <dsp:spPr>
        <a:xfrm rot="16200000">
          <a:off x="3712794" y="1744449"/>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a:off x="4046439" y="1742445"/>
        <a:ext cx="35120" cy="35120"/>
      </dsp:txXfrm>
    </dsp:sp>
    <dsp:sp modelId="{BC80D1C9-D70C-443F-BC4A-E54D353892AE}">
      <dsp:nvSpPr>
        <dsp:cNvPr id="0" name=""/>
        <dsp:cNvSpPr/>
      </dsp:nvSpPr>
      <dsp:spPr>
        <a:xfrm>
          <a:off x="3361531" y="3863"/>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CA" sz="900" kern="1200" dirty="0"/>
            <a:t>Dimensions</a:t>
          </a:r>
        </a:p>
        <a:p>
          <a:pPr marL="0" lvl="0" indent="0" algn="ctr" defTabSz="400050">
            <a:lnSpc>
              <a:spcPct val="90000"/>
            </a:lnSpc>
            <a:spcBef>
              <a:spcPct val="0"/>
            </a:spcBef>
            <a:spcAft>
              <a:spcPct val="35000"/>
            </a:spcAft>
            <a:buNone/>
          </a:pPr>
          <a:r>
            <a:rPr lang="en-CA" sz="900" kern="1200" dirty="0"/>
            <a:t>Charter and Pilot</a:t>
          </a:r>
        </a:p>
      </dsp:txBody>
      <dsp:txXfrm>
        <a:off x="3567279" y="209611"/>
        <a:ext cx="993441" cy="993441"/>
      </dsp:txXfrm>
    </dsp:sp>
    <dsp:sp modelId="{814647C9-2924-4DFB-9B10-AE74D803CD7F}">
      <dsp:nvSpPr>
        <dsp:cNvPr id="0" name=""/>
        <dsp:cNvSpPr/>
      </dsp:nvSpPr>
      <dsp:spPr>
        <a:xfrm rot="19285714">
          <a:off x="4536590" y="2141168"/>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a:off x="4870235" y="2139164"/>
        <a:ext cx="35120" cy="35120"/>
      </dsp:txXfrm>
    </dsp:sp>
    <dsp:sp modelId="{E7BE6473-574E-4E6E-AA7B-B4594BD9A725}">
      <dsp:nvSpPr>
        <dsp:cNvPr id="0" name=""/>
        <dsp:cNvSpPr/>
      </dsp:nvSpPr>
      <dsp:spPr>
        <a:xfrm>
          <a:off x="5009122" y="797301"/>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CA" sz="900" kern="1200" dirty="0"/>
            <a:t>Scarborough Charter</a:t>
          </a:r>
        </a:p>
      </dsp:txBody>
      <dsp:txXfrm>
        <a:off x="5214870" y="1003049"/>
        <a:ext cx="993441" cy="993441"/>
      </dsp:txXfrm>
    </dsp:sp>
    <dsp:sp modelId="{50D88B77-C5EB-444A-BFD1-7BFA2595B88D}">
      <dsp:nvSpPr>
        <dsp:cNvPr id="0" name=""/>
        <dsp:cNvSpPr/>
      </dsp:nvSpPr>
      <dsp:spPr>
        <a:xfrm rot="771429">
          <a:off x="4740050" y="3032587"/>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a:off x="5073695" y="3030584"/>
        <a:ext cx="35120" cy="35120"/>
      </dsp:txXfrm>
    </dsp:sp>
    <dsp:sp modelId="{7E18FC57-A340-433D-B474-BDD54DE0DCBC}">
      <dsp:nvSpPr>
        <dsp:cNvPr id="0" name=""/>
        <dsp:cNvSpPr/>
      </dsp:nvSpPr>
      <dsp:spPr>
        <a:xfrm>
          <a:off x="5416043" y="2580140"/>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CA" sz="900" kern="1200" dirty="0"/>
            <a:t>CRC EDI Stipend – Data (HR)</a:t>
          </a:r>
        </a:p>
      </dsp:txBody>
      <dsp:txXfrm>
        <a:off x="5621791" y="2785888"/>
        <a:ext cx="993441" cy="993441"/>
      </dsp:txXfrm>
    </dsp:sp>
    <dsp:sp modelId="{D2963C20-0851-4239-A61F-A0F0F968A078}">
      <dsp:nvSpPr>
        <dsp:cNvPr id="0" name=""/>
        <dsp:cNvSpPr/>
      </dsp:nvSpPr>
      <dsp:spPr>
        <a:xfrm rot="3857143">
          <a:off x="4169966" y="3747450"/>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a:off x="4503611" y="3745447"/>
        <a:ext cx="35120" cy="35120"/>
      </dsp:txXfrm>
    </dsp:sp>
    <dsp:sp modelId="{1065AF87-3CD2-463E-BEF5-39B19631EC56}">
      <dsp:nvSpPr>
        <dsp:cNvPr id="0" name=""/>
        <dsp:cNvSpPr/>
      </dsp:nvSpPr>
      <dsp:spPr>
        <a:xfrm>
          <a:off x="4275875" y="4009866"/>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EDIA Advisor to President (FT) Consultant in Research (PT) EDIA Action Committee</a:t>
          </a:r>
        </a:p>
        <a:p>
          <a:pPr marL="0" lvl="0" indent="0" algn="ctr" defTabSz="400050">
            <a:lnSpc>
              <a:spcPct val="90000"/>
            </a:lnSpc>
            <a:spcBef>
              <a:spcPct val="0"/>
            </a:spcBef>
            <a:spcAft>
              <a:spcPct val="35000"/>
            </a:spcAft>
            <a:buNone/>
          </a:pPr>
          <a:r>
            <a:rPr lang="en-US" sz="900" kern="1200" dirty="0"/>
            <a:t>President’s EDIA Committee</a:t>
          </a:r>
        </a:p>
      </dsp:txBody>
      <dsp:txXfrm>
        <a:off x="4481623" y="4215614"/>
        <a:ext cx="993441" cy="993441"/>
      </dsp:txXfrm>
    </dsp:sp>
    <dsp:sp modelId="{A85BE131-B3FC-4C03-B632-7EF1166FC943}">
      <dsp:nvSpPr>
        <dsp:cNvPr id="0" name=""/>
        <dsp:cNvSpPr/>
      </dsp:nvSpPr>
      <dsp:spPr>
        <a:xfrm rot="6942857">
          <a:off x="3255622" y="3747450"/>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rot="10800000">
        <a:off x="3589267" y="3745447"/>
        <a:ext cx="35120" cy="35120"/>
      </dsp:txXfrm>
    </dsp:sp>
    <dsp:sp modelId="{8F7750F4-8C52-4318-9642-3DB1CBDEBDB6}">
      <dsp:nvSpPr>
        <dsp:cNvPr id="0" name=""/>
        <dsp:cNvSpPr/>
      </dsp:nvSpPr>
      <dsp:spPr>
        <a:xfrm>
          <a:off x="2447187" y="4009866"/>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CA" sz="900" kern="1200" dirty="0"/>
            <a:t>Black and Indigenous Speaker Series</a:t>
          </a:r>
        </a:p>
      </dsp:txBody>
      <dsp:txXfrm>
        <a:off x="2652935" y="4215614"/>
        <a:ext cx="993441" cy="993441"/>
      </dsp:txXfrm>
    </dsp:sp>
    <dsp:sp modelId="{1851A6A2-D3B8-4415-9935-B67AA3874B78}">
      <dsp:nvSpPr>
        <dsp:cNvPr id="0" name=""/>
        <dsp:cNvSpPr/>
      </dsp:nvSpPr>
      <dsp:spPr>
        <a:xfrm rot="10028571">
          <a:off x="2685538" y="3032587"/>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rot="10800000">
        <a:off x="3019183" y="3030584"/>
        <a:ext cx="35120" cy="35120"/>
      </dsp:txXfrm>
    </dsp:sp>
    <dsp:sp modelId="{CE98325A-8BAD-43B1-8015-39C03E6DB766}">
      <dsp:nvSpPr>
        <dsp:cNvPr id="0" name=""/>
        <dsp:cNvSpPr/>
      </dsp:nvSpPr>
      <dsp:spPr>
        <a:xfrm>
          <a:off x="1307018" y="2580140"/>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CA" sz="900" kern="1200" dirty="0"/>
            <a:t>Accessibility Action Plan</a:t>
          </a:r>
        </a:p>
      </dsp:txBody>
      <dsp:txXfrm>
        <a:off x="1512766" y="2785888"/>
        <a:ext cx="993441" cy="993441"/>
      </dsp:txXfrm>
    </dsp:sp>
    <dsp:sp modelId="{1517165C-D92E-4255-B9D9-6CEA9EF899BF}">
      <dsp:nvSpPr>
        <dsp:cNvPr id="0" name=""/>
        <dsp:cNvSpPr/>
      </dsp:nvSpPr>
      <dsp:spPr>
        <a:xfrm rot="13114286">
          <a:off x="2888999" y="2141168"/>
          <a:ext cx="702410" cy="31113"/>
        </a:xfrm>
        <a:custGeom>
          <a:avLst/>
          <a:gdLst/>
          <a:ahLst/>
          <a:cxnLst/>
          <a:rect l="0" t="0" r="0" b="0"/>
          <a:pathLst>
            <a:path>
              <a:moveTo>
                <a:pt x="0" y="15556"/>
              </a:moveTo>
              <a:lnTo>
                <a:pt x="702410" y="155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CA" sz="500" kern="1200"/>
        </a:p>
      </dsp:txBody>
      <dsp:txXfrm rot="10800000">
        <a:off x="3222644" y="2139164"/>
        <a:ext cx="35120" cy="35120"/>
      </dsp:txXfrm>
    </dsp:sp>
    <dsp:sp modelId="{4C6DAC8A-141C-49BD-8287-EC39639C9D83}">
      <dsp:nvSpPr>
        <dsp:cNvPr id="0" name=""/>
        <dsp:cNvSpPr/>
      </dsp:nvSpPr>
      <dsp:spPr>
        <a:xfrm>
          <a:off x="1713940" y="797301"/>
          <a:ext cx="1404937" cy="14049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The Special Advisor to MSVU on Indigenous Affairs Annual Report 2021</a:t>
          </a:r>
          <a:endParaRPr lang="en-CA" sz="900" kern="1200" dirty="0"/>
        </a:p>
      </dsp:txBody>
      <dsp:txXfrm>
        <a:off x="1919688" y="1003049"/>
        <a:ext cx="993441" cy="9934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839FA0-0601-4E9F-9106-5E26C2D47D18}">
      <dsp:nvSpPr>
        <dsp:cNvPr id="0" name=""/>
        <dsp:cNvSpPr/>
      </dsp:nvSpPr>
      <dsp:spPr>
        <a:xfrm>
          <a:off x="2713811" y="63964"/>
          <a:ext cx="2239270" cy="2225387"/>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160C02E0-5124-4D1B-AC74-4C6964092913}">
      <dsp:nvSpPr>
        <dsp:cNvPr id="0" name=""/>
        <dsp:cNvSpPr/>
      </dsp:nvSpPr>
      <dsp:spPr>
        <a:xfrm>
          <a:off x="3016494" y="0"/>
          <a:ext cx="2025091" cy="10837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dirty="0"/>
        </a:p>
      </dsp:txBody>
      <dsp:txXfrm>
        <a:off x="3016494" y="0"/>
        <a:ext cx="2025091" cy="1083733"/>
      </dsp:txXfrm>
    </dsp:sp>
    <dsp:sp modelId="{B6FBF503-D6D4-48A3-A734-867B8837ECD2}">
      <dsp:nvSpPr>
        <dsp:cNvPr id="0" name=""/>
        <dsp:cNvSpPr/>
      </dsp:nvSpPr>
      <dsp:spPr>
        <a:xfrm>
          <a:off x="5849542" y="268706"/>
          <a:ext cx="1767352" cy="176756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2ED4FDB6-6CF6-48CA-BE2B-4842CB5B6860}">
      <dsp:nvSpPr>
        <dsp:cNvPr id="0" name=""/>
        <dsp:cNvSpPr/>
      </dsp:nvSpPr>
      <dsp:spPr>
        <a:xfrm>
          <a:off x="5649112" y="1029546"/>
          <a:ext cx="1914631" cy="119210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a:p>
      </dsp:txBody>
      <dsp:txXfrm>
        <a:off x="5649112" y="1029546"/>
        <a:ext cx="1914631" cy="1192106"/>
      </dsp:txXfrm>
    </dsp:sp>
    <dsp:sp modelId="{35043824-7E7E-42B7-B0ED-156954289A33}">
      <dsp:nvSpPr>
        <dsp:cNvPr id="0" name=""/>
        <dsp:cNvSpPr/>
      </dsp:nvSpPr>
      <dsp:spPr>
        <a:xfrm>
          <a:off x="3936212" y="2310726"/>
          <a:ext cx="1767352" cy="176756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E1F8D20-B7BC-4C06-9596-ADC7B10F8B62}">
      <dsp:nvSpPr>
        <dsp:cNvPr id="0" name=""/>
        <dsp:cNvSpPr/>
      </dsp:nvSpPr>
      <dsp:spPr>
        <a:xfrm>
          <a:off x="5833212" y="2546773"/>
          <a:ext cx="1877811" cy="127338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a:p>
      </dsp:txBody>
      <dsp:txXfrm>
        <a:off x="5833212" y="2546773"/>
        <a:ext cx="1877811" cy="1273386"/>
      </dsp:txXfrm>
    </dsp:sp>
    <dsp:sp modelId="{3C6B9C85-9F89-458E-903D-FDEBAD2523CC}">
      <dsp:nvSpPr>
        <dsp:cNvPr id="0" name=""/>
        <dsp:cNvSpPr/>
      </dsp:nvSpPr>
      <dsp:spPr>
        <a:xfrm>
          <a:off x="3878054" y="3651097"/>
          <a:ext cx="1767352" cy="176756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C1345704-8018-4BDE-8AA6-5CEC2E1C9871}">
      <dsp:nvSpPr>
        <dsp:cNvPr id="0" name=""/>
        <dsp:cNvSpPr/>
      </dsp:nvSpPr>
      <dsp:spPr>
        <a:xfrm>
          <a:off x="5023175" y="4253653"/>
          <a:ext cx="2025091" cy="116501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a:p>
      </dsp:txBody>
      <dsp:txXfrm>
        <a:off x="5023175" y="4253653"/>
        <a:ext cx="2025091" cy="1165013"/>
      </dsp:txXfrm>
    </dsp:sp>
    <dsp:sp modelId="{F74CA585-5F16-44E9-B773-BE3F28D05EA4}">
      <dsp:nvSpPr>
        <dsp:cNvPr id="0" name=""/>
        <dsp:cNvSpPr/>
      </dsp:nvSpPr>
      <dsp:spPr>
        <a:xfrm>
          <a:off x="2233851" y="3651097"/>
          <a:ext cx="1767352" cy="176756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FF3E0C17-890B-49B7-90E6-506532A1204A}">
      <dsp:nvSpPr>
        <dsp:cNvPr id="0" name=""/>
        <dsp:cNvSpPr/>
      </dsp:nvSpPr>
      <dsp:spPr>
        <a:xfrm>
          <a:off x="1009812" y="4253653"/>
          <a:ext cx="2025091" cy="116501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dirty="0"/>
        </a:p>
      </dsp:txBody>
      <dsp:txXfrm>
        <a:off x="1009812" y="4253653"/>
        <a:ext cx="2025091" cy="1165013"/>
      </dsp:txXfrm>
    </dsp:sp>
    <dsp:sp modelId="{DE7701ED-ED64-4B89-9048-3D9EAFBCF650}">
      <dsp:nvSpPr>
        <dsp:cNvPr id="0" name=""/>
        <dsp:cNvSpPr/>
      </dsp:nvSpPr>
      <dsp:spPr>
        <a:xfrm>
          <a:off x="5417407" y="3245629"/>
          <a:ext cx="1767352" cy="1767569"/>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A6FCE41B-0C97-4912-BB2D-98EECC84B225}">
      <dsp:nvSpPr>
        <dsp:cNvPr id="0" name=""/>
        <dsp:cNvSpPr/>
      </dsp:nvSpPr>
      <dsp:spPr>
        <a:xfrm>
          <a:off x="2330053" y="2295954"/>
          <a:ext cx="1737971" cy="127993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CA" sz="1800" kern="1200" dirty="0">
              <a:solidFill>
                <a:schemeClr val="tx1"/>
              </a:solidFill>
              <a:latin typeface="Times New Roman" panose="02020603050405020304" pitchFamily="18" charset="0"/>
              <a:cs typeface="Times New Roman" panose="02020603050405020304" pitchFamily="18" charset="0"/>
            </a:rPr>
            <a:t>Ethical responsibility to give voice to alternative ways of knowing and value lived experience</a:t>
          </a:r>
        </a:p>
      </dsp:txBody>
      <dsp:txXfrm>
        <a:off x="2330053" y="2295954"/>
        <a:ext cx="1737971" cy="1279931"/>
      </dsp:txXfrm>
    </dsp:sp>
    <dsp:sp modelId="{8E1B7DFF-0457-4DAE-8475-E26690F84028}">
      <dsp:nvSpPr>
        <dsp:cNvPr id="0" name=""/>
        <dsp:cNvSpPr/>
      </dsp:nvSpPr>
      <dsp:spPr>
        <a:xfrm>
          <a:off x="300591" y="996795"/>
          <a:ext cx="2216790" cy="216285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92B87F79-1BFB-4D1C-8BC7-19C11C2BE98F}">
      <dsp:nvSpPr>
        <dsp:cNvPr id="0" name=""/>
        <dsp:cNvSpPr/>
      </dsp:nvSpPr>
      <dsp:spPr>
        <a:xfrm>
          <a:off x="494334" y="1029546"/>
          <a:ext cx="1914631" cy="119210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r>
            <a:rPr lang="en-CA" sz="6500" kern="1200" dirty="0"/>
            <a:t> </a:t>
          </a:r>
        </a:p>
      </dsp:txBody>
      <dsp:txXfrm>
        <a:off x="494334" y="1029546"/>
        <a:ext cx="1914631" cy="11921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4C91B-92E9-4DCE-98FD-722155BF9AD4}">
      <dsp:nvSpPr>
        <dsp:cNvPr id="0" name=""/>
        <dsp:cNvSpPr/>
      </dsp:nvSpPr>
      <dsp:spPr>
        <a:xfrm>
          <a:off x="2748962" y="0"/>
          <a:ext cx="2817706" cy="281770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CA" sz="1600" kern="1200" dirty="0"/>
            <a:t>Global Aging and Community Initiative</a:t>
          </a:r>
        </a:p>
      </dsp:txBody>
      <dsp:txXfrm>
        <a:off x="3074082" y="379306"/>
        <a:ext cx="2167466" cy="894080"/>
      </dsp:txXfrm>
    </dsp:sp>
    <dsp:sp modelId="{6505B44A-258C-4E1B-9B35-80DBAF986931}">
      <dsp:nvSpPr>
        <dsp:cNvPr id="0" name=""/>
        <dsp:cNvSpPr/>
      </dsp:nvSpPr>
      <dsp:spPr>
        <a:xfrm>
          <a:off x="4382915" y="2024419"/>
          <a:ext cx="3089728" cy="284940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CA" sz="1600" kern="1200" dirty="0"/>
        </a:p>
      </dsp:txBody>
      <dsp:txXfrm>
        <a:off x="6046615" y="2353197"/>
        <a:ext cx="1188357" cy="2191850"/>
      </dsp:txXfrm>
    </dsp:sp>
    <dsp:sp modelId="{3CA4298E-679E-427B-B43D-76F5A9764A37}">
      <dsp:nvSpPr>
        <dsp:cNvPr id="0" name=""/>
        <dsp:cNvSpPr/>
      </dsp:nvSpPr>
      <dsp:spPr>
        <a:xfrm>
          <a:off x="1957975" y="2520427"/>
          <a:ext cx="2817706" cy="281770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CA" sz="1600" kern="1200" dirty="0"/>
            <a:t>Early Childhood Collaborative Research Centre</a:t>
          </a:r>
        </a:p>
      </dsp:txBody>
      <dsp:txXfrm>
        <a:off x="2283095" y="4064748"/>
        <a:ext cx="2167466" cy="894080"/>
      </dsp:txXfrm>
    </dsp:sp>
    <dsp:sp modelId="{55FD9333-EC74-45D0-8CE7-CDEFE7693FBA}">
      <dsp:nvSpPr>
        <dsp:cNvPr id="0" name=""/>
        <dsp:cNvSpPr/>
      </dsp:nvSpPr>
      <dsp:spPr>
        <a:xfrm>
          <a:off x="21794" y="616199"/>
          <a:ext cx="2817706" cy="281770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CA" sz="1600" kern="1200" dirty="0"/>
            <a:t>Centre for Social Innovation and Community Engagement in Military Affairs</a:t>
          </a:r>
        </a:p>
      </dsp:txBody>
      <dsp:txXfrm>
        <a:off x="238541" y="941319"/>
        <a:ext cx="1083733" cy="21674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4C91B-92E9-4DCE-98FD-722155BF9AD4}">
      <dsp:nvSpPr>
        <dsp:cNvPr id="0" name=""/>
        <dsp:cNvSpPr/>
      </dsp:nvSpPr>
      <dsp:spPr>
        <a:xfrm>
          <a:off x="3215088" y="0"/>
          <a:ext cx="3401803" cy="31411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Maritime Data Centre for Aging Research and Policy Analysis</a:t>
          </a:r>
          <a:endParaRPr lang="en-CA" sz="2400" kern="1200" dirty="0"/>
        </a:p>
      </dsp:txBody>
      <dsp:txXfrm>
        <a:off x="3607604" y="422851"/>
        <a:ext cx="2616772" cy="996720"/>
      </dsp:txXfrm>
    </dsp:sp>
    <dsp:sp modelId="{6505B44A-258C-4E1B-9B35-80DBAF986931}">
      <dsp:nvSpPr>
        <dsp:cNvPr id="0" name=""/>
        <dsp:cNvSpPr/>
      </dsp:nvSpPr>
      <dsp:spPr>
        <a:xfrm>
          <a:off x="7411902" y="2709325"/>
          <a:ext cx="3141180" cy="31411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en-CA" sz="6500" kern="1200" dirty="0"/>
        </a:p>
      </dsp:txBody>
      <dsp:txXfrm>
        <a:off x="9103306" y="3071769"/>
        <a:ext cx="1208146" cy="2416292"/>
      </dsp:txXfrm>
    </dsp:sp>
    <dsp:sp modelId="{01609DA6-E357-4FEA-984A-EE1ED94BA428}">
      <dsp:nvSpPr>
        <dsp:cNvPr id="0" name=""/>
        <dsp:cNvSpPr/>
      </dsp:nvSpPr>
      <dsp:spPr>
        <a:xfrm>
          <a:off x="3872584" y="2899550"/>
          <a:ext cx="3141180" cy="31411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CA" sz="2400" kern="1200" dirty="0"/>
            <a:t>Nova Scotia Centre on Aging</a:t>
          </a:r>
        </a:p>
      </dsp:txBody>
      <dsp:txXfrm>
        <a:off x="4235028" y="4621159"/>
        <a:ext cx="2416292" cy="996720"/>
      </dsp:txXfrm>
    </dsp:sp>
    <dsp:sp modelId="{B0DDDAFD-6280-4D2D-A7D9-297EAC7C7662}">
      <dsp:nvSpPr>
        <dsp:cNvPr id="0" name=""/>
        <dsp:cNvSpPr/>
      </dsp:nvSpPr>
      <dsp:spPr>
        <a:xfrm>
          <a:off x="592540" y="2865913"/>
          <a:ext cx="3141180" cy="314118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CA" sz="2400" kern="1200" dirty="0"/>
            <a:t>Food Action Research Centre</a:t>
          </a:r>
        </a:p>
      </dsp:txBody>
      <dsp:txXfrm>
        <a:off x="834169" y="3228357"/>
        <a:ext cx="1208146" cy="241629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EC407-A686-486F-BA5A-F83FB76E93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F5A3AC1-E33F-4C47-AFD4-46D91B78FD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AC33E462-B3C5-4053-8C65-4977F053ED93}"/>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ED0DCA91-F1E9-4947-A995-CE45809ED30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07C9E5-3E1E-4BFE-8735-22777394BF39}"/>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3394070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56DB1-976D-4B60-BDFD-30C3977D73FF}"/>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114C6C2-E0D3-4A61-A5EB-D6E24398A4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A4BFD4-27D7-4477-A952-36C1F8395D36}"/>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41243777-0B99-4AD6-9BDE-42487AA19E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C792C88-73A7-4FBE-8F8C-FA292C2EA0C7}"/>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353564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35698F-A61C-4FD1-BD5D-B7C6F752E7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6AD4A1A-4B0B-4283-9A9F-C5470F324E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4EE0238-B862-497E-B85E-DDE5C7255220}"/>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33590DDA-B753-4936-9AC9-0E0EE126FD3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22A314-A6C7-4731-869D-A1C4715CC67D}"/>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232771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658DA-B7F3-474A-9ADF-0CEFF8DE734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4DD7659-E61A-4BB9-A70F-063EC2EAC0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D8521D-504A-4590-B4DD-080C864F2C8B}"/>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5483D515-C51C-4CDE-B13A-A3157958DBB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24F8A7A-E882-4251-AC17-13719840DB08}"/>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50196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FB658-2046-4F1B-9EBD-8D2AD76F36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9FDF1EC-C1F5-49FA-AF40-4AD76DCD14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07098B-86A7-410B-AE04-93722D193AAD}"/>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4A2006CC-5D90-44DD-A1BF-A68057A86C5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8D41E11-BF13-4F17-94EA-2B0BCA171973}"/>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381886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33951-BED6-4C0F-92AC-32EEF6350CB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B628714-B40C-4926-A17B-53BA3E8C0E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C7A7052-B579-48C5-9C35-C886070FFC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C6C07FD-F3BD-4C92-8980-DF4D8502C846}"/>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6" name="Footer Placeholder 5">
            <a:extLst>
              <a:ext uri="{FF2B5EF4-FFF2-40B4-BE49-F238E27FC236}">
                <a16:creationId xmlns:a16="http://schemas.microsoft.com/office/drawing/2014/main" id="{AF703A10-6B0B-4308-A131-EADABC034CF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DE2DD37-D4D0-44EC-84F3-0B1C0E02B7AA}"/>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67600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0EB13-9D5F-40E5-8DE4-0A9059F309A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DEE652D-7182-4381-99ED-1E92209ACD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3001BD-4388-44B3-AA5F-5A2BFFC0B3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2C1E0C9-0F77-42F1-B54D-850939140E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49AC2D-0C1B-4277-AC64-396FFDA32D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69406BC-5C0F-4832-9D24-C06AF0AEF665}"/>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8" name="Footer Placeholder 7">
            <a:extLst>
              <a:ext uri="{FF2B5EF4-FFF2-40B4-BE49-F238E27FC236}">
                <a16:creationId xmlns:a16="http://schemas.microsoft.com/office/drawing/2014/main" id="{3A32D67C-C43F-48FE-918D-5DCFCAE1AA0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361CCCB-55B6-45F4-8845-E0ABA2ED0C96}"/>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409501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9730D-CCED-4489-BC76-172F0F501A5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FF1B457-90B5-4D1B-9CCE-3860E3CEC506}"/>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4" name="Footer Placeholder 3">
            <a:extLst>
              <a:ext uri="{FF2B5EF4-FFF2-40B4-BE49-F238E27FC236}">
                <a16:creationId xmlns:a16="http://schemas.microsoft.com/office/drawing/2014/main" id="{8720B5C6-134F-43B1-AD14-39ACE760605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16741BC-1E41-4827-8676-F56401E3D02B}"/>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2659323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990DC-0388-4B7C-A187-A767D4059340}"/>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3" name="Footer Placeholder 2">
            <a:extLst>
              <a:ext uri="{FF2B5EF4-FFF2-40B4-BE49-F238E27FC236}">
                <a16:creationId xmlns:a16="http://schemas.microsoft.com/office/drawing/2014/main" id="{5A95B4F8-C853-4952-9D18-AC7A9B60EA5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6635D0B-92A6-42EF-A790-E278F98EB80D}"/>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2989941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7C721-32D7-4AB3-91AF-D5A6D7BDC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8ABF850-8BB3-4538-8465-B5F4DC8E92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085F70A-F735-4265-85FB-9A726A3E0E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E6E452-F8CE-4100-AA13-20A35D633C51}"/>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6" name="Footer Placeholder 5">
            <a:extLst>
              <a:ext uri="{FF2B5EF4-FFF2-40B4-BE49-F238E27FC236}">
                <a16:creationId xmlns:a16="http://schemas.microsoft.com/office/drawing/2014/main" id="{512314FF-627D-4B36-9540-42B0DBA1C65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BDA2DFF-EF82-427A-B1AB-B1286821FCA9}"/>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156991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63C97-9412-4917-9A9B-CEE69E5B0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8DAC6CD-C214-4BA0-9D6E-6AFBEA453B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A720E3B-EF13-417A-BEDE-8E4657F5D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8DD367-B3A6-4AD2-A773-7F0B9D25D13F}"/>
              </a:ext>
            </a:extLst>
          </p:cNvPr>
          <p:cNvSpPr>
            <a:spLocks noGrp="1"/>
          </p:cNvSpPr>
          <p:nvPr>
            <p:ph type="dt" sz="half" idx="10"/>
          </p:nvPr>
        </p:nvSpPr>
        <p:spPr/>
        <p:txBody>
          <a:bodyPr/>
          <a:lstStyle/>
          <a:p>
            <a:fld id="{D7AC5D5F-CBBA-46BF-93B5-05C4237688BA}" type="datetimeFigureOut">
              <a:rPr lang="en-CA" smtClean="0"/>
              <a:t>2022-04-27</a:t>
            </a:fld>
            <a:endParaRPr lang="en-CA"/>
          </a:p>
        </p:txBody>
      </p:sp>
      <p:sp>
        <p:nvSpPr>
          <p:cNvPr id="6" name="Footer Placeholder 5">
            <a:extLst>
              <a:ext uri="{FF2B5EF4-FFF2-40B4-BE49-F238E27FC236}">
                <a16:creationId xmlns:a16="http://schemas.microsoft.com/office/drawing/2014/main" id="{B811CB04-9F32-48E5-82D2-49E80ABCFA7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327E188-E4B7-474C-BD60-5FCF9E6AD4FF}"/>
              </a:ext>
            </a:extLst>
          </p:cNvPr>
          <p:cNvSpPr>
            <a:spLocks noGrp="1"/>
          </p:cNvSpPr>
          <p:nvPr>
            <p:ph type="sldNum" sz="quarter" idx="12"/>
          </p:nvPr>
        </p:nvSpPr>
        <p:spPr/>
        <p:txBody>
          <a:bodyPr/>
          <a:lstStyle/>
          <a:p>
            <a:fld id="{CF4E6F60-1B68-4F49-BB47-8AC387791FC9}" type="slidenum">
              <a:rPr lang="en-CA" smtClean="0"/>
              <a:t>‹#›</a:t>
            </a:fld>
            <a:endParaRPr lang="en-CA"/>
          </a:p>
        </p:txBody>
      </p:sp>
    </p:spTree>
    <p:extLst>
      <p:ext uri="{BB962C8B-B14F-4D97-AF65-F5344CB8AC3E}">
        <p14:creationId xmlns:p14="http://schemas.microsoft.com/office/powerpoint/2010/main" val="94475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84BE0D-6843-484D-A77A-790059FF7E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A5F9DDC-54D7-4AAD-B0B9-94012EFD10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D51FC8E-F634-4023-B41E-41174FEFB4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AC5D5F-CBBA-46BF-93B5-05C4237688BA}" type="datetimeFigureOut">
              <a:rPr lang="en-CA" smtClean="0"/>
              <a:t>2022-04-27</a:t>
            </a:fld>
            <a:endParaRPr lang="en-CA"/>
          </a:p>
        </p:txBody>
      </p:sp>
      <p:sp>
        <p:nvSpPr>
          <p:cNvPr id="5" name="Footer Placeholder 4">
            <a:extLst>
              <a:ext uri="{FF2B5EF4-FFF2-40B4-BE49-F238E27FC236}">
                <a16:creationId xmlns:a16="http://schemas.microsoft.com/office/drawing/2014/main" id="{780C7D03-A924-4663-B543-F83127494C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BED0968-E15F-4EDC-9AA0-5574F8AF8B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E6F60-1B68-4F49-BB47-8AC387791FC9}" type="slidenum">
              <a:rPr lang="en-CA" smtClean="0"/>
              <a:t>‹#›</a:t>
            </a:fld>
            <a:endParaRPr lang="en-CA"/>
          </a:p>
        </p:txBody>
      </p:sp>
    </p:spTree>
    <p:extLst>
      <p:ext uri="{BB962C8B-B14F-4D97-AF65-F5344CB8AC3E}">
        <p14:creationId xmlns:p14="http://schemas.microsoft.com/office/powerpoint/2010/main" val="3875206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07536B1C-2DC5-4822-A019-B5987296A5E4}"/>
              </a:ext>
            </a:extLst>
          </p:cNvPr>
          <p:cNvGraphicFramePr/>
          <p:nvPr>
            <p:extLst>
              <p:ext uri="{D42A27DB-BD31-4B8C-83A1-F6EECF244321}">
                <p14:modId xmlns:p14="http://schemas.microsoft.com/office/powerpoint/2010/main" val="126701271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a:extLst>
              <a:ext uri="{FF2B5EF4-FFF2-40B4-BE49-F238E27FC236}">
                <a16:creationId xmlns:a16="http://schemas.microsoft.com/office/drawing/2014/main" id="{763C4885-466B-4AA2-99EB-21173DE54A68}"/>
              </a:ext>
            </a:extLst>
          </p:cNvPr>
          <p:cNvSpPr/>
          <p:nvPr/>
        </p:nvSpPr>
        <p:spPr>
          <a:xfrm>
            <a:off x="4736387" y="0"/>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Dimensions Committee and Consultant</a:t>
            </a:r>
          </a:p>
        </p:txBody>
      </p:sp>
      <p:sp>
        <p:nvSpPr>
          <p:cNvPr id="11" name="Oval 10">
            <a:extLst>
              <a:ext uri="{FF2B5EF4-FFF2-40B4-BE49-F238E27FC236}">
                <a16:creationId xmlns:a16="http://schemas.microsoft.com/office/drawing/2014/main" id="{810F135C-437F-4D70-A267-50EBD5846242}"/>
              </a:ext>
            </a:extLst>
          </p:cNvPr>
          <p:cNvSpPr/>
          <p:nvPr/>
        </p:nvSpPr>
        <p:spPr>
          <a:xfrm>
            <a:off x="2566828" y="2046506"/>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Equity</a:t>
            </a:r>
            <a:r>
              <a:rPr lang="en-CA" dirty="0"/>
              <a:t> </a:t>
            </a:r>
            <a:r>
              <a:rPr lang="en-CA" sz="1000" dirty="0"/>
              <a:t>Employment Committee</a:t>
            </a:r>
          </a:p>
        </p:txBody>
      </p:sp>
      <p:sp>
        <p:nvSpPr>
          <p:cNvPr id="12" name="Oval 11">
            <a:extLst>
              <a:ext uri="{FF2B5EF4-FFF2-40B4-BE49-F238E27FC236}">
                <a16:creationId xmlns:a16="http://schemas.microsoft.com/office/drawing/2014/main" id="{69D8678A-B6D7-46FF-83CF-926E4054E985}"/>
              </a:ext>
            </a:extLst>
          </p:cNvPr>
          <p:cNvSpPr/>
          <p:nvPr/>
        </p:nvSpPr>
        <p:spPr>
          <a:xfrm>
            <a:off x="8311794" y="1952088"/>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EDIA Action Committee</a:t>
            </a:r>
          </a:p>
        </p:txBody>
      </p:sp>
      <p:sp>
        <p:nvSpPr>
          <p:cNvPr id="13" name="Oval 12">
            <a:extLst>
              <a:ext uri="{FF2B5EF4-FFF2-40B4-BE49-F238E27FC236}">
                <a16:creationId xmlns:a16="http://schemas.microsoft.com/office/drawing/2014/main" id="{3F148A36-AE2E-48E8-A1D2-4C7CD43AF0D7}"/>
              </a:ext>
            </a:extLst>
          </p:cNvPr>
          <p:cNvSpPr/>
          <p:nvPr/>
        </p:nvSpPr>
        <p:spPr>
          <a:xfrm>
            <a:off x="8034391" y="4755840"/>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err="1"/>
              <a:t>L’Nu</a:t>
            </a:r>
            <a:r>
              <a:rPr lang="en-CA" sz="1000" dirty="0"/>
              <a:t> Advisory Circle</a:t>
            </a:r>
          </a:p>
        </p:txBody>
      </p:sp>
      <p:sp>
        <p:nvSpPr>
          <p:cNvPr id="14" name="Oval 13">
            <a:extLst>
              <a:ext uri="{FF2B5EF4-FFF2-40B4-BE49-F238E27FC236}">
                <a16:creationId xmlns:a16="http://schemas.microsoft.com/office/drawing/2014/main" id="{71672628-B6E5-4DA7-99A8-BC3C65E71AEA}"/>
              </a:ext>
            </a:extLst>
          </p:cNvPr>
          <p:cNvSpPr/>
          <p:nvPr/>
        </p:nvSpPr>
        <p:spPr>
          <a:xfrm>
            <a:off x="4580562" y="5572016"/>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Consultant in EDIA in research</a:t>
            </a:r>
          </a:p>
        </p:txBody>
      </p:sp>
      <p:sp>
        <p:nvSpPr>
          <p:cNvPr id="8" name="Oval 7">
            <a:extLst>
              <a:ext uri="{FF2B5EF4-FFF2-40B4-BE49-F238E27FC236}">
                <a16:creationId xmlns:a16="http://schemas.microsoft.com/office/drawing/2014/main" id="{4B188BD7-A067-4C9A-95A1-004DC84CBE4C}"/>
              </a:ext>
            </a:extLst>
          </p:cNvPr>
          <p:cNvSpPr/>
          <p:nvPr/>
        </p:nvSpPr>
        <p:spPr>
          <a:xfrm>
            <a:off x="2689831" y="4472681"/>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Accessibility Committee</a:t>
            </a:r>
          </a:p>
        </p:txBody>
      </p:sp>
    </p:spTree>
    <p:extLst>
      <p:ext uri="{BB962C8B-B14F-4D97-AF65-F5344CB8AC3E}">
        <p14:creationId xmlns:p14="http://schemas.microsoft.com/office/powerpoint/2010/main" val="231651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438E64B7-912C-40DE-9D30-3DBCBB7E9DFA}"/>
              </a:ext>
            </a:extLst>
          </p:cNvPr>
          <p:cNvGraphicFramePr/>
          <p:nvPr>
            <p:extLst>
              <p:ext uri="{D42A27DB-BD31-4B8C-83A1-F6EECF244321}">
                <p14:modId xmlns:p14="http://schemas.microsoft.com/office/powerpoint/2010/main" val="2353011106"/>
              </p:ext>
            </p:extLst>
          </p:nvPr>
        </p:nvGraphicFramePr>
        <p:xfrm>
          <a:off x="2032000" y="80185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8FA64764-AAFE-4C1B-818E-4DA6FC1B7FE6}"/>
              </a:ext>
            </a:extLst>
          </p:cNvPr>
          <p:cNvSpPr txBox="1"/>
          <p:nvPr/>
        </p:nvSpPr>
        <p:spPr>
          <a:xfrm>
            <a:off x="9246742" y="976045"/>
            <a:ext cx="2599362" cy="3693319"/>
          </a:xfrm>
          <a:prstGeom prst="rect">
            <a:avLst/>
          </a:prstGeom>
          <a:noFill/>
        </p:spPr>
        <p:txBody>
          <a:bodyPr wrap="square" rtlCol="0">
            <a:spAutoFit/>
          </a:bodyPr>
          <a:lstStyle/>
          <a:p>
            <a:r>
              <a:rPr lang="en-CA" b="1" dirty="0"/>
              <a:t>In Progress</a:t>
            </a:r>
            <a:r>
              <a:rPr lang="en-CA" dirty="0"/>
              <a:t>:</a:t>
            </a:r>
          </a:p>
          <a:p>
            <a:pPr marL="285750" indent="-285750">
              <a:buFont typeface="Arial" panose="020B0604020202020204" pitchFamily="34" charset="0"/>
              <a:buChar char="•"/>
            </a:pPr>
            <a:r>
              <a:rPr lang="en-CA" dirty="0"/>
              <a:t>EDIA website </a:t>
            </a:r>
          </a:p>
          <a:p>
            <a:pPr marL="285750" indent="-285750">
              <a:buFont typeface="Arial" panose="020B0604020202020204" pitchFamily="34" charset="0"/>
              <a:buChar char="•"/>
            </a:pPr>
            <a:r>
              <a:rPr lang="en-CA" dirty="0"/>
              <a:t>EDIA Action Plan</a:t>
            </a:r>
          </a:p>
          <a:p>
            <a:pPr marL="285750" indent="-285750">
              <a:buFont typeface="Arial" panose="020B0604020202020204" pitchFamily="34" charset="0"/>
              <a:buChar char="•"/>
            </a:pPr>
            <a:r>
              <a:rPr lang="en-CA" dirty="0"/>
              <a:t>Internal and External Grant Capture of EDIA</a:t>
            </a:r>
          </a:p>
          <a:p>
            <a:pPr marL="285750" indent="-285750">
              <a:buFont typeface="Arial" panose="020B0604020202020204" pitchFamily="34" charset="0"/>
              <a:buChar char="•"/>
            </a:pPr>
            <a:r>
              <a:rPr lang="en-CA" dirty="0"/>
              <a:t>EDIA CRC Action Plan</a:t>
            </a:r>
          </a:p>
          <a:p>
            <a:pPr marL="285750" indent="-285750">
              <a:buFont typeface="Arial" panose="020B0604020202020204" pitchFamily="34" charset="0"/>
              <a:buChar char="•"/>
            </a:pPr>
            <a:r>
              <a:rPr lang="en-CA" dirty="0"/>
              <a:t>EDIA data collection and reporting</a:t>
            </a:r>
          </a:p>
          <a:p>
            <a:pPr marL="285750" indent="-285750">
              <a:buFont typeface="Arial" panose="020B0604020202020204" pitchFamily="34" charset="0"/>
              <a:buChar char="•"/>
            </a:pPr>
            <a:r>
              <a:rPr lang="en-CA" dirty="0"/>
              <a:t>EDIA listening circles</a:t>
            </a:r>
          </a:p>
          <a:p>
            <a:pPr marL="285750" indent="-285750">
              <a:buFont typeface="Arial" panose="020B0604020202020204" pitchFamily="34" charset="0"/>
              <a:buChar char="•"/>
            </a:pPr>
            <a:r>
              <a:rPr lang="en-CA" dirty="0"/>
              <a:t>Application to Dimensions</a:t>
            </a:r>
          </a:p>
          <a:p>
            <a:endParaRPr lang="en-CA" dirty="0"/>
          </a:p>
          <a:p>
            <a:endParaRPr lang="en-CA" dirty="0"/>
          </a:p>
        </p:txBody>
      </p:sp>
      <p:sp>
        <p:nvSpPr>
          <p:cNvPr id="8" name="Oval 7">
            <a:extLst>
              <a:ext uri="{FF2B5EF4-FFF2-40B4-BE49-F238E27FC236}">
                <a16:creationId xmlns:a16="http://schemas.microsoft.com/office/drawing/2014/main" id="{313EFC51-0C54-479F-BFCE-4A9E202DA8DE}"/>
              </a:ext>
            </a:extLst>
          </p:cNvPr>
          <p:cNvSpPr/>
          <p:nvPr/>
        </p:nvSpPr>
        <p:spPr>
          <a:xfrm>
            <a:off x="4765498" y="236305"/>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Dimensions Committee and Consultant</a:t>
            </a:r>
          </a:p>
          <a:p>
            <a:pPr algn="ctr"/>
            <a:endParaRPr lang="en-CA" sz="1000" dirty="0"/>
          </a:p>
        </p:txBody>
      </p:sp>
      <p:sp>
        <p:nvSpPr>
          <p:cNvPr id="3" name="TextBox 2">
            <a:extLst>
              <a:ext uri="{FF2B5EF4-FFF2-40B4-BE49-F238E27FC236}">
                <a16:creationId xmlns:a16="http://schemas.microsoft.com/office/drawing/2014/main" id="{7206009E-56CB-4584-9053-09C9FBA09558}"/>
              </a:ext>
            </a:extLst>
          </p:cNvPr>
          <p:cNvSpPr txBox="1"/>
          <p:nvPr/>
        </p:nvSpPr>
        <p:spPr>
          <a:xfrm>
            <a:off x="308224" y="6252363"/>
            <a:ext cx="5296515" cy="369332"/>
          </a:xfrm>
          <a:prstGeom prst="rect">
            <a:avLst/>
          </a:prstGeom>
          <a:noFill/>
        </p:spPr>
        <p:txBody>
          <a:bodyPr wrap="none" rtlCol="0">
            <a:spAutoFit/>
          </a:bodyPr>
          <a:lstStyle/>
          <a:p>
            <a:r>
              <a:rPr lang="en-CA" dirty="0"/>
              <a:t>Current EDIA commitments, initiatives, and resources</a:t>
            </a:r>
          </a:p>
        </p:txBody>
      </p:sp>
      <p:sp>
        <p:nvSpPr>
          <p:cNvPr id="10" name="Oval 9">
            <a:extLst>
              <a:ext uri="{FF2B5EF4-FFF2-40B4-BE49-F238E27FC236}">
                <a16:creationId xmlns:a16="http://schemas.microsoft.com/office/drawing/2014/main" id="{90464E16-9D27-49D9-8E07-5256737DA813}"/>
              </a:ext>
            </a:extLst>
          </p:cNvPr>
          <p:cNvSpPr/>
          <p:nvPr/>
        </p:nvSpPr>
        <p:spPr>
          <a:xfrm>
            <a:off x="2782299" y="1264196"/>
            <a:ext cx="1232900" cy="10993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Special Advisor to the President on Indigenous Affairs</a:t>
            </a:r>
          </a:p>
          <a:p>
            <a:pPr algn="ctr"/>
            <a:endParaRPr lang="en-CA" sz="1000" dirty="0"/>
          </a:p>
        </p:txBody>
      </p:sp>
    </p:spTree>
    <p:extLst>
      <p:ext uri="{BB962C8B-B14F-4D97-AF65-F5344CB8AC3E}">
        <p14:creationId xmlns:p14="http://schemas.microsoft.com/office/powerpoint/2010/main" val="109806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42BA08B6-44DA-4EE4-96EB-7A5B7985CA33}"/>
              </a:ext>
            </a:extLst>
          </p:cNvPr>
          <p:cNvGraphicFramePr/>
          <p:nvPr>
            <p:extLst>
              <p:ext uri="{D42A27DB-BD31-4B8C-83A1-F6EECF244321}">
                <p14:modId xmlns:p14="http://schemas.microsoft.com/office/powerpoint/2010/main" val="1318279814"/>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 5">
            <a:extLst>
              <a:ext uri="{FF2B5EF4-FFF2-40B4-BE49-F238E27FC236}">
                <a16:creationId xmlns:a16="http://schemas.microsoft.com/office/drawing/2014/main" id="{54580A72-B112-477E-9600-951BA9C1901E}"/>
              </a:ext>
            </a:extLst>
          </p:cNvPr>
          <p:cNvGraphicFramePr/>
          <p:nvPr>
            <p:extLst>
              <p:ext uri="{D42A27DB-BD31-4B8C-83A1-F6EECF244321}">
                <p14:modId xmlns:p14="http://schemas.microsoft.com/office/powerpoint/2010/main" val="162606618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TextBox 17">
            <a:extLst>
              <a:ext uri="{FF2B5EF4-FFF2-40B4-BE49-F238E27FC236}">
                <a16:creationId xmlns:a16="http://schemas.microsoft.com/office/drawing/2014/main" id="{96F846BA-9F64-4F6E-AF4E-EF777A987C52}"/>
              </a:ext>
            </a:extLst>
          </p:cNvPr>
          <p:cNvSpPr txBox="1"/>
          <p:nvPr/>
        </p:nvSpPr>
        <p:spPr>
          <a:xfrm>
            <a:off x="2442132" y="2025204"/>
            <a:ext cx="2363772" cy="1754326"/>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Acknowledge colonial history, barriers, and systems (decolonize + intersectional approach)</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19" name="TextBox 18">
            <a:extLst>
              <a:ext uri="{FF2B5EF4-FFF2-40B4-BE49-F238E27FC236}">
                <a16:creationId xmlns:a16="http://schemas.microsoft.com/office/drawing/2014/main" id="{E66DD25F-EF9C-471D-8093-0E6BB25F45AF}"/>
              </a:ext>
            </a:extLst>
          </p:cNvPr>
          <p:cNvSpPr txBox="1"/>
          <p:nvPr/>
        </p:nvSpPr>
        <p:spPr>
          <a:xfrm>
            <a:off x="8234813" y="1286540"/>
            <a:ext cx="1881962" cy="1477328"/>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Allocate appropriate and sufficient resources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0" name="TextBox 19">
            <a:extLst>
              <a:ext uri="{FF2B5EF4-FFF2-40B4-BE49-F238E27FC236}">
                <a16:creationId xmlns:a16="http://schemas.microsoft.com/office/drawing/2014/main" id="{4D79A55C-72AB-4CD8-A2F0-F81804AB3E98}"/>
              </a:ext>
            </a:extLst>
          </p:cNvPr>
          <p:cNvSpPr txBox="1"/>
          <p:nvPr/>
        </p:nvSpPr>
        <p:spPr>
          <a:xfrm>
            <a:off x="6081823" y="3428999"/>
            <a:ext cx="1988289" cy="1200329"/>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Collect data and report (qualitative and quantitative)</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2" name="TextBox 21">
            <a:extLst>
              <a:ext uri="{FF2B5EF4-FFF2-40B4-BE49-F238E27FC236}">
                <a16:creationId xmlns:a16="http://schemas.microsoft.com/office/drawing/2014/main" id="{88A88D30-93D4-413F-A720-0ED5824A8E96}"/>
              </a:ext>
            </a:extLst>
          </p:cNvPr>
          <p:cNvSpPr txBox="1"/>
          <p:nvPr/>
        </p:nvSpPr>
        <p:spPr>
          <a:xfrm>
            <a:off x="5048102" y="1168655"/>
            <a:ext cx="2363773" cy="1754326"/>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Foster and promote excellence through hiring, promotion, CRCs, leadership positions, awards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3" name="TextBox 22">
            <a:extLst>
              <a:ext uri="{FF2B5EF4-FFF2-40B4-BE49-F238E27FC236}">
                <a16:creationId xmlns:a16="http://schemas.microsoft.com/office/drawing/2014/main" id="{2944388F-4994-4549-B6D4-DD358A0BED38}"/>
              </a:ext>
            </a:extLst>
          </p:cNvPr>
          <p:cNvSpPr txBox="1"/>
          <p:nvPr/>
        </p:nvSpPr>
        <p:spPr>
          <a:xfrm>
            <a:off x="4517282" y="4566707"/>
            <a:ext cx="1515917" cy="1754326"/>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Provide meaningful training sessions and workshops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4" name="TextBox 23">
            <a:extLst>
              <a:ext uri="{FF2B5EF4-FFF2-40B4-BE49-F238E27FC236}">
                <a16:creationId xmlns:a16="http://schemas.microsoft.com/office/drawing/2014/main" id="{7F802E20-242F-497B-88F3-B3C6E66E1112}"/>
              </a:ext>
            </a:extLst>
          </p:cNvPr>
          <p:cNvSpPr txBox="1"/>
          <p:nvPr/>
        </p:nvSpPr>
        <p:spPr>
          <a:xfrm>
            <a:off x="6384505" y="4447261"/>
            <a:ext cx="1382924" cy="2031325"/>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Create an EDI plan that has concrete measurable steps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5" name="TextBox 24">
            <a:extLst>
              <a:ext uri="{FF2B5EF4-FFF2-40B4-BE49-F238E27FC236}">
                <a16:creationId xmlns:a16="http://schemas.microsoft.com/office/drawing/2014/main" id="{22C0A26B-6F40-4D61-9192-ECB3B508B731}"/>
              </a:ext>
            </a:extLst>
          </p:cNvPr>
          <p:cNvSpPr txBox="1"/>
          <p:nvPr/>
        </p:nvSpPr>
        <p:spPr>
          <a:xfrm>
            <a:off x="8587581" y="2915598"/>
            <a:ext cx="1176425" cy="1477328"/>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Recognize burden of EDIA work.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6" name="Oval 25">
            <a:extLst>
              <a:ext uri="{FF2B5EF4-FFF2-40B4-BE49-F238E27FC236}">
                <a16:creationId xmlns:a16="http://schemas.microsoft.com/office/drawing/2014/main" id="{7E358F42-99BF-4B8B-8D86-E08A69ADCC4F}"/>
              </a:ext>
            </a:extLst>
          </p:cNvPr>
          <p:cNvSpPr/>
          <p:nvPr/>
        </p:nvSpPr>
        <p:spPr>
          <a:xfrm>
            <a:off x="6632162" y="1706336"/>
            <a:ext cx="1767352" cy="1767569"/>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7" name="Oval 26">
            <a:extLst>
              <a:ext uri="{FF2B5EF4-FFF2-40B4-BE49-F238E27FC236}">
                <a16:creationId xmlns:a16="http://schemas.microsoft.com/office/drawing/2014/main" id="{53A4F981-D6BE-4A19-84EA-64D6FD61A15D}"/>
              </a:ext>
            </a:extLst>
          </p:cNvPr>
          <p:cNvSpPr/>
          <p:nvPr/>
        </p:nvSpPr>
        <p:spPr>
          <a:xfrm>
            <a:off x="8127417" y="2545216"/>
            <a:ext cx="1767352" cy="1767569"/>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8" name="TextBox 27">
            <a:extLst>
              <a:ext uri="{FF2B5EF4-FFF2-40B4-BE49-F238E27FC236}">
                <a16:creationId xmlns:a16="http://schemas.microsoft.com/office/drawing/2014/main" id="{96BB363F-E8EB-4142-B909-7E2AAB425C26}"/>
              </a:ext>
            </a:extLst>
          </p:cNvPr>
          <p:cNvSpPr txBox="1"/>
          <p:nvPr/>
        </p:nvSpPr>
        <p:spPr>
          <a:xfrm>
            <a:off x="7599295" y="4308326"/>
            <a:ext cx="1767352" cy="1754326"/>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Collaborate and share with other institutions and with Tri-Agency.</a:t>
            </a:r>
          </a:p>
          <a:p>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29" name="TextBox 28">
            <a:extLst>
              <a:ext uri="{FF2B5EF4-FFF2-40B4-BE49-F238E27FC236}">
                <a16:creationId xmlns:a16="http://schemas.microsoft.com/office/drawing/2014/main" id="{F4DE7834-00E5-49C8-BE07-75B5C3D15131}"/>
              </a:ext>
            </a:extLst>
          </p:cNvPr>
          <p:cNvSpPr txBox="1"/>
          <p:nvPr/>
        </p:nvSpPr>
        <p:spPr>
          <a:xfrm>
            <a:off x="6838007" y="1831604"/>
            <a:ext cx="1849787" cy="1754326"/>
          </a:xfrm>
          <a:prstGeom prst="rect">
            <a:avLst/>
          </a:prstGeom>
          <a:noFill/>
        </p:spPr>
        <p:txBody>
          <a:bodyPr wrap="square" rtlCol="0">
            <a:spAutoFit/>
          </a:bodyPr>
          <a:lstStyle/>
          <a:p>
            <a:r>
              <a:rPr lang="en-CA" sz="1800" dirty="0">
                <a:effectLst/>
                <a:latin typeface="Times New Roman" panose="02020603050405020304" pitchFamily="18" charset="0"/>
                <a:ea typeface="Calibri" panose="020F0502020204030204" pitchFamily="34" charset="0"/>
                <a:cs typeface="Times New Roman" panose="02020603050405020304" pitchFamily="18" charset="0"/>
              </a:rPr>
              <a:t>Importance of mutually respectful community engaged research</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30" name="Oval 29">
            <a:extLst>
              <a:ext uri="{FF2B5EF4-FFF2-40B4-BE49-F238E27FC236}">
                <a16:creationId xmlns:a16="http://schemas.microsoft.com/office/drawing/2014/main" id="{6BB81D70-873A-44A2-8435-83558490316C}"/>
              </a:ext>
            </a:extLst>
          </p:cNvPr>
          <p:cNvSpPr/>
          <p:nvPr/>
        </p:nvSpPr>
        <p:spPr>
          <a:xfrm>
            <a:off x="4153320" y="2652742"/>
            <a:ext cx="2031980" cy="197658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a:lstStyle/>
          <a:p>
            <a:endParaRPr lang="en-CA" dirty="0"/>
          </a:p>
        </p:txBody>
      </p:sp>
      <p:sp>
        <p:nvSpPr>
          <p:cNvPr id="31" name="TextBox 30">
            <a:extLst>
              <a:ext uri="{FF2B5EF4-FFF2-40B4-BE49-F238E27FC236}">
                <a16:creationId xmlns:a16="http://schemas.microsoft.com/office/drawing/2014/main" id="{171E1EC6-16FA-4DEA-B4D9-E2C3F4E45661}"/>
              </a:ext>
            </a:extLst>
          </p:cNvPr>
          <p:cNvSpPr txBox="1"/>
          <p:nvPr/>
        </p:nvSpPr>
        <p:spPr>
          <a:xfrm>
            <a:off x="446568" y="536966"/>
            <a:ext cx="5204310" cy="369332"/>
          </a:xfrm>
          <a:prstGeom prst="rect">
            <a:avLst/>
          </a:prstGeom>
          <a:noFill/>
        </p:spPr>
        <p:txBody>
          <a:bodyPr wrap="none" rtlCol="0">
            <a:spAutoFit/>
          </a:bodyPr>
          <a:lstStyle/>
          <a:p>
            <a:r>
              <a:rPr lang="en-CA" dirty="0">
                <a:latin typeface="Times New Roman" panose="02020603050405020304" pitchFamily="18" charset="0"/>
                <a:cs typeface="Times New Roman" panose="02020603050405020304" pitchFamily="18" charset="0"/>
              </a:rPr>
              <a:t>DIMENSIONS AND SCARBOROUGH CHARTERS</a:t>
            </a:r>
          </a:p>
        </p:txBody>
      </p:sp>
      <p:sp>
        <p:nvSpPr>
          <p:cNvPr id="34" name="TextBox 33">
            <a:extLst>
              <a:ext uri="{FF2B5EF4-FFF2-40B4-BE49-F238E27FC236}">
                <a16:creationId xmlns:a16="http://schemas.microsoft.com/office/drawing/2014/main" id="{825DFD58-AF94-4A9B-AAA4-3691047D42C5}"/>
              </a:ext>
            </a:extLst>
          </p:cNvPr>
          <p:cNvSpPr txBox="1"/>
          <p:nvPr/>
        </p:nvSpPr>
        <p:spPr>
          <a:xfrm>
            <a:off x="38121" y="5398687"/>
            <a:ext cx="4395579" cy="1661993"/>
          </a:xfrm>
          <a:prstGeom prst="rect">
            <a:avLst/>
          </a:prstGeom>
          <a:noFill/>
        </p:spPr>
        <p:txBody>
          <a:bodyPr wrap="square" rtlCol="0">
            <a:spAutoFit/>
          </a:bodyPr>
          <a:lstStyle/>
          <a:p>
            <a:r>
              <a:rPr lang="en-CA" sz="1200" dirty="0"/>
              <a:t>1. Dimensions defines </a:t>
            </a:r>
            <a:r>
              <a:rPr lang="en-US" sz="1200" dirty="0"/>
              <a:t>members of underrepresented or disadvantaged groups as including, but not limited to, women, Indigenous Peoples (First Nations, Inuit and Métis), persons with disabilities, members of visible minority/racialized groups and members of LGBTQ2+ communities.</a:t>
            </a:r>
            <a:endParaRPr lang="en-CA" sz="1200" dirty="0"/>
          </a:p>
          <a:p>
            <a:r>
              <a:rPr lang="en-CA" sz="1200" dirty="0"/>
              <a:t>2. Scarborough Charter focuses on </a:t>
            </a:r>
            <a:r>
              <a:rPr lang="en-CA" sz="1200" b="0" i="0" dirty="0">
                <a:effectLst/>
                <a:latin typeface="Calibri" panose="020F0502020204030204" pitchFamily="34" charset="0"/>
              </a:rPr>
              <a:t>redressing anti-Black racism and fostering</a:t>
            </a:r>
            <a:r>
              <a:rPr lang="en-CA" sz="1200" b="1" i="0" dirty="0">
                <a:effectLst/>
                <a:latin typeface="Calibri" panose="020F0502020204030204" pitchFamily="34" charset="0"/>
              </a:rPr>
              <a:t> </a:t>
            </a:r>
            <a:r>
              <a:rPr lang="en-CA" sz="1200" i="0" dirty="0">
                <a:effectLst/>
                <a:latin typeface="Calibri" panose="020F0502020204030204" pitchFamily="34" charset="0"/>
              </a:rPr>
              <a:t>Black inclusion </a:t>
            </a:r>
            <a:r>
              <a:rPr lang="en-CA" sz="1200" b="0" i="0" dirty="0">
                <a:effectLst/>
                <a:latin typeface="Calibri" panose="020F0502020204030204" pitchFamily="34" charset="0"/>
              </a:rPr>
              <a:t>in universities and colleges across Canada.</a:t>
            </a:r>
          </a:p>
          <a:p>
            <a:endParaRPr lang="en-CA" dirty="0"/>
          </a:p>
        </p:txBody>
      </p:sp>
    </p:spTree>
    <p:extLst>
      <p:ext uri="{BB962C8B-B14F-4D97-AF65-F5344CB8AC3E}">
        <p14:creationId xmlns:p14="http://schemas.microsoft.com/office/powerpoint/2010/main" val="1616783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A473B25-AC44-43EA-A66B-C48975A410C6}"/>
              </a:ext>
            </a:extLst>
          </p:cNvPr>
          <p:cNvGraphicFramePr/>
          <p:nvPr>
            <p:extLst>
              <p:ext uri="{D42A27DB-BD31-4B8C-83A1-F6EECF244321}">
                <p14:modId xmlns:p14="http://schemas.microsoft.com/office/powerpoint/2010/main" val="81717066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5079167E-DDE7-4EAA-8C6B-2664431C57D7}"/>
              </a:ext>
            </a:extLst>
          </p:cNvPr>
          <p:cNvSpPr txBox="1"/>
          <p:nvPr/>
        </p:nvSpPr>
        <p:spPr>
          <a:xfrm>
            <a:off x="6678629" y="3288370"/>
            <a:ext cx="2270589" cy="1200329"/>
          </a:xfrm>
          <a:prstGeom prst="rect">
            <a:avLst/>
          </a:prstGeom>
          <a:noFill/>
        </p:spPr>
        <p:txBody>
          <a:bodyPr wrap="square" rtlCol="0">
            <a:spAutoFit/>
          </a:bodyPr>
          <a:lstStyle/>
          <a:p>
            <a:r>
              <a:rPr lang="en-US"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Interdisciplinary Developmental Neuroscience Research Centre</a:t>
            </a:r>
            <a:endParaRPr lang="en-CA" sz="1600" dirty="0"/>
          </a:p>
        </p:txBody>
      </p:sp>
      <p:sp>
        <p:nvSpPr>
          <p:cNvPr id="4" name="Oval 3">
            <a:extLst>
              <a:ext uri="{FF2B5EF4-FFF2-40B4-BE49-F238E27FC236}">
                <a16:creationId xmlns:a16="http://schemas.microsoft.com/office/drawing/2014/main" id="{577D07E6-D790-4519-B7C3-BDEB9956E119}"/>
              </a:ext>
            </a:extLst>
          </p:cNvPr>
          <p:cNvSpPr/>
          <p:nvPr/>
        </p:nvSpPr>
        <p:spPr>
          <a:xfrm>
            <a:off x="7372845" y="4125540"/>
            <a:ext cx="1699236" cy="1401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  Tier II Canada Research Chair Interdisciplinary Studies in Neuroscience </a:t>
            </a:r>
            <a:endParaRPr lang="en-CA" sz="1200" dirty="0"/>
          </a:p>
        </p:txBody>
      </p:sp>
      <p:sp>
        <p:nvSpPr>
          <p:cNvPr id="5" name="Oval 4">
            <a:extLst>
              <a:ext uri="{FF2B5EF4-FFF2-40B4-BE49-F238E27FC236}">
                <a16:creationId xmlns:a16="http://schemas.microsoft.com/office/drawing/2014/main" id="{731408B0-43AE-44A9-8B6F-91C2578AAA20}"/>
              </a:ext>
            </a:extLst>
          </p:cNvPr>
          <p:cNvSpPr/>
          <p:nvPr/>
        </p:nvSpPr>
        <p:spPr>
          <a:xfrm>
            <a:off x="4471541" y="3557660"/>
            <a:ext cx="1992046" cy="11918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Tier II Canada Research Chair  </a:t>
            </a:r>
          </a:p>
          <a:p>
            <a:pPr algn="ctr"/>
            <a:r>
              <a:rPr lang="en-US" sz="1200" dirty="0"/>
              <a:t>Early Childhood: Diversity and Transitions</a:t>
            </a:r>
            <a:r>
              <a:rPr lang="en-US" sz="1400" dirty="0"/>
              <a:t> </a:t>
            </a:r>
            <a:endParaRPr lang="en-CA" sz="1400" dirty="0"/>
          </a:p>
        </p:txBody>
      </p:sp>
      <p:sp>
        <p:nvSpPr>
          <p:cNvPr id="6" name="Oval 5">
            <a:extLst>
              <a:ext uri="{FF2B5EF4-FFF2-40B4-BE49-F238E27FC236}">
                <a16:creationId xmlns:a16="http://schemas.microsoft.com/office/drawing/2014/main" id="{35772141-0842-4357-A415-55BFD2E8ABEE}"/>
              </a:ext>
            </a:extLst>
          </p:cNvPr>
          <p:cNvSpPr/>
          <p:nvPr/>
        </p:nvSpPr>
        <p:spPr>
          <a:xfrm>
            <a:off x="3253766" y="1951788"/>
            <a:ext cx="1623318" cy="1336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Tier II Canada Research Chair  </a:t>
            </a:r>
          </a:p>
          <a:p>
            <a:pPr algn="ctr"/>
            <a:r>
              <a:rPr lang="en-US" sz="1200" dirty="0"/>
              <a:t>Social Innovation and Community Engagement </a:t>
            </a:r>
            <a:endParaRPr lang="en-CA" sz="1200" dirty="0"/>
          </a:p>
        </p:txBody>
      </p:sp>
      <p:sp>
        <p:nvSpPr>
          <p:cNvPr id="7" name="Oval 6">
            <a:extLst>
              <a:ext uri="{FF2B5EF4-FFF2-40B4-BE49-F238E27FC236}">
                <a16:creationId xmlns:a16="http://schemas.microsoft.com/office/drawing/2014/main" id="{7A477F14-B8B6-42CE-9925-03C5384F0870}"/>
              </a:ext>
            </a:extLst>
          </p:cNvPr>
          <p:cNvSpPr/>
          <p:nvPr/>
        </p:nvSpPr>
        <p:spPr>
          <a:xfrm>
            <a:off x="5276207" y="1806848"/>
            <a:ext cx="1720921" cy="1336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Tier I Canada Research Chair  </a:t>
            </a:r>
          </a:p>
          <a:p>
            <a:pPr algn="ctr"/>
            <a:r>
              <a:rPr lang="en-US" sz="1200" dirty="0"/>
              <a:t>Global Aging and Community </a:t>
            </a:r>
            <a:endParaRPr lang="en-CA" sz="1200" dirty="0"/>
          </a:p>
        </p:txBody>
      </p:sp>
      <p:sp>
        <p:nvSpPr>
          <p:cNvPr id="8" name="TextBox 7">
            <a:extLst>
              <a:ext uri="{FF2B5EF4-FFF2-40B4-BE49-F238E27FC236}">
                <a16:creationId xmlns:a16="http://schemas.microsoft.com/office/drawing/2014/main" id="{890AD270-4D70-43FF-B315-01D506401178}"/>
              </a:ext>
            </a:extLst>
          </p:cNvPr>
          <p:cNvSpPr txBox="1"/>
          <p:nvPr/>
        </p:nvSpPr>
        <p:spPr>
          <a:xfrm>
            <a:off x="575353" y="626724"/>
            <a:ext cx="4804777" cy="461665"/>
          </a:xfrm>
          <a:prstGeom prst="rect">
            <a:avLst/>
          </a:prstGeom>
          <a:noFill/>
        </p:spPr>
        <p:txBody>
          <a:bodyPr wrap="none" rtlCol="0">
            <a:spAutoFit/>
          </a:bodyPr>
          <a:lstStyle/>
          <a:p>
            <a:r>
              <a:rPr lang="en-CA" sz="2400" b="1" dirty="0"/>
              <a:t>Canada Research Chairs and Centres</a:t>
            </a:r>
          </a:p>
        </p:txBody>
      </p:sp>
    </p:spTree>
    <p:extLst>
      <p:ext uri="{BB962C8B-B14F-4D97-AF65-F5344CB8AC3E}">
        <p14:creationId xmlns:p14="http://schemas.microsoft.com/office/powerpoint/2010/main" val="151186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2A473B25-AC44-43EA-A66B-C48975A410C6}"/>
              </a:ext>
            </a:extLst>
          </p:cNvPr>
          <p:cNvGraphicFramePr/>
          <p:nvPr>
            <p:extLst>
              <p:ext uri="{D42A27DB-BD31-4B8C-83A1-F6EECF244321}">
                <p14:modId xmlns:p14="http://schemas.microsoft.com/office/powerpoint/2010/main" val="4291472710"/>
              </p:ext>
            </p:extLst>
          </p:nvPr>
        </p:nvGraphicFramePr>
        <p:xfrm>
          <a:off x="852755" y="719665"/>
          <a:ext cx="11339245" cy="6040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5079167E-DDE7-4EAA-8C6B-2664431C57D7}"/>
              </a:ext>
            </a:extLst>
          </p:cNvPr>
          <p:cNvSpPr txBox="1"/>
          <p:nvPr/>
        </p:nvSpPr>
        <p:spPr>
          <a:xfrm>
            <a:off x="8595840" y="3740030"/>
            <a:ext cx="2270589" cy="1477328"/>
          </a:xfrm>
          <a:prstGeom prst="rect">
            <a:avLst/>
          </a:prstGeom>
          <a:noFill/>
        </p:spPr>
        <p:txBody>
          <a:bodyPr wrap="square" rtlCol="0">
            <a:spAutoFit/>
          </a:bodyPr>
          <a:lstStyle/>
          <a:p>
            <a:r>
              <a:rPr lang="en-CA" sz="2400" dirty="0"/>
              <a:t>Alexa McDonough Institute</a:t>
            </a:r>
          </a:p>
          <a:p>
            <a:r>
              <a:rPr lang="en-CA"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endParaRPr lang="en-CA" sz="1600" dirty="0"/>
          </a:p>
        </p:txBody>
      </p:sp>
      <p:sp>
        <p:nvSpPr>
          <p:cNvPr id="4" name="Oval 3">
            <a:extLst>
              <a:ext uri="{FF2B5EF4-FFF2-40B4-BE49-F238E27FC236}">
                <a16:creationId xmlns:a16="http://schemas.microsoft.com/office/drawing/2014/main" id="{577D07E6-D790-4519-B7C3-BDEB9956E119}"/>
              </a:ext>
            </a:extLst>
          </p:cNvPr>
          <p:cNvSpPr/>
          <p:nvPr/>
        </p:nvSpPr>
        <p:spPr>
          <a:xfrm>
            <a:off x="9405133" y="4601739"/>
            <a:ext cx="1696094" cy="17786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  </a:t>
            </a:r>
            <a:r>
              <a:rPr lang="en-US" sz="1400" dirty="0"/>
              <a:t>Nancy’s Chair in Women’s Studies</a:t>
            </a:r>
            <a:endParaRPr lang="en-CA" sz="1400" dirty="0"/>
          </a:p>
        </p:txBody>
      </p:sp>
      <p:sp>
        <p:nvSpPr>
          <p:cNvPr id="5" name="Oval 4">
            <a:extLst>
              <a:ext uri="{FF2B5EF4-FFF2-40B4-BE49-F238E27FC236}">
                <a16:creationId xmlns:a16="http://schemas.microsoft.com/office/drawing/2014/main" id="{731408B0-43AE-44A9-8B6F-91C2578AAA20}"/>
              </a:ext>
            </a:extLst>
          </p:cNvPr>
          <p:cNvSpPr/>
          <p:nvPr/>
        </p:nvSpPr>
        <p:spPr>
          <a:xfrm flipH="1">
            <a:off x="1047964" y="1453114"/>
            <a:ext cx="1808253" cy="15538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Gail and Stephen </a:t>
            </a:r>
            <a:r>
              <a:rPr lang="en-US" sz="1400" dirty="0" err="1"/>
              <a:t>Jarislowsky</a:t>
            </a:r>
            <a:r>
              <a:rPr lang="en-US" sz="1400" dirty="0"/>
              <a:t>  </a:t>
            </a:r>
          </a:p>
          <a:p>
            <a:pPr algn="ctr"/>
            <a:r>
              <a:rPr lang="en-US" sz="1400" dirty="0"/>
              <a:t>Chair in Learning Disabilities </a:t>
            </a:r>
            <a:endParaRPr lang="en-CA" sz="1400" dirty="0"/>
          </a:p>
        </p:txBody>
      </p:sp>
      <p:sp>
        <p:nvSpPr>
          <p:cNvPr id="6" name="Oval 5">
            <a:extLst>
              <a:ext uri="{FF2B5EF4-FFF2-40B4-BE49-F238E27FC236}">
                <a16:creationId xmlns:a16="http://schemas.microsoft.com/office/drawing/2014/main" id="{35772141-0842-4357-A415-55BFD2E8ABEE}"/>
              </a:ext>
            </a:extLst>
          </p:cNvPr>
          <p:cNvSpPr/>
          <p:nvPr/>
        </p:nvSpPr>
        <p:spPr>
          <a:xfrm>
            <a:off x="4702271" y="2301951"/>
            <a:ext cx="1992046" cy="17786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bg1"/>
                </a:solidFill>
                <a:effectLst/>
                <a:ea typeface="Times New Roman" panose="02020603050405020304" pitchFamily="18" charset="0"/>
                <a:cs typeface="Times New Roman" panose="02020603050405020304" pitchFamily="18" charset="0"/>
              </a:rPr>
              <a:t>Lena Isabel Jodrey Chair in Gerontology  </a:t>
            </a:r>
            <a:endParaRPr lang="en-CA" sz="1400" dirty="0">
              <a:solidFill>
                <a:schemeClr val="bg1"/>
              </a:solidFill>
            </a:endParaRPr>
          </a:p>
        </p:txBody>
      </p:sp>
      <p:sp>
        <p:nvSpPr>
          <p:cNvPr id="8" name="TextBox 7">
            <a:extLst>
              <a:ext uri="{FF2B5EF4-FFF2-40B4-BE49-F238E27FC236}">
                <a16:creationId xmlns:a16="http://schemas.microsoft.com/office/drawing/2014/main" id="{890AD270-4D70-43FF-B315-01D506401178}"/>
              </a:ext>
            </a:extLst>
          </p:cNvPr>
          <p:cNvSpPr txBox="1"/>
          <p:nvPr/>
        </p:nvSpPr>
        <p:spPr>
          <a:xfrm>
            <a:off x="226031" y="345679"/>
            <a:ext cx="5472263" cy="461665"/>
          </a:xfrm>
          <a:prstGeom prst="rect">
            <a:avLst/>
          </a:prstGeom>
          <a:noFill/>
        </p:spPr>
        <p:txBody>
          <a:bodyPr wrap="square" rtlCol="0">
            <a:spAutoFit/>
          </a:bodyPr>
          <a:lstStyle/>
          <a:p>
            <a:r>
              <a:rPr lang="en-CA" sz="2400" b="1" dirty="0"/>
              <a:t>Research Chairs and Centres/Institutes</a:t>
            </a:r>
          </a:p>
        </p:txBody>
      </p:sp>
      <p:sp>
        <p:nvSpPr>
          <p:cNvPr id="9" name="Oval 8">
            <a:extLst>
              <a:ext uri="{FF2B5EF4-FFF2-40B4-BE49-F238E27FC236}">
                <a16:creationId xmlns:a16="http://schemas.microsoft.com/office/drawing/2014/main" id="{3CAFFCE3-A849-41AD-8299-D4E99FFD30F5}"/>
              </a:ext>
            </a:extLst>
          </p:cNvPr>
          <p:cNvSpPr/>
          <p:nvPr/>
        </p:nvSpPr>
        <p:spPr>
          <a:xfrm flipH="1">
            <a:off x="9597571" y="1366918"/>
            <a:ext cx="1808254" cy="15749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solidFill>
                  <a:schemeClr val="bg1"/>
                </a:solidFill>
                <a:effectLst/>
                <a:ea typeface="Times New Roman" panose="02020603050405020304" pitchFamily="18" charset="0"/>
                <a:cs typeface="Times New Roman" panose="02020603050405020304" pitchFamily="18" charset="0"/>
              </a:rPr>
              <a:t>WISE Atlantic NSERC Chair for Women in Science and Engineering  </a:t>
            </a:r>
            <a:endParaRPr lang="en-CA" sz="1400" dirty="0">
              <a:solidFill>
                <a:schemeClr val="bg1"/>
              </a:solidFill>
            </a:endParaRPr>
          </a:p>
        </p:txBody>
      </p:sp>
    </p:spTree>
    <p:extLst>
      <p:ext uri="{BB962C8B-B14F-4D97-AF65-F5344CB8AC3E}">
        <p14:creationId xmlns:p14="http://schemas.microsoft.com/office/powerpoint/2010/main" val="1486360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B0FC665-78E8-418C-851A-E4E15B2C88DE}"/>
              </a:ext>
            </a:extLst>
          </p:cNvPr>
          <p:cNvSpPr>
            <a:spLocks noGrp="1"/>
          </p:cNvSpPr>
          <p:nvPr>
            <p:ph type="title"/>
          </p:nvPr>
        </p:nvSpPr>
        <p:spPr/>
        <p:txBody>
          <a:bodyPr/>
          <a:lstStyle/>
          <a:p>
            <a:r>
              <a:rPr lang="en-CA" dirty="0"/>
              <a:t>QUESTIONS</a:t>
            </a:r>
          </a:p>
        </p:txBody>
      </p:sp>
      <p:sp>
        <p:nvSpPr>
          <p:cNvPr id="7" name="Content Placeholder 6">
            <a:extLst>
              <a:ext uri="{FF2B5EF4-FFF2-40B4-BE49-F238E27FC236}">
                <a16:creationId xmlns:a16="http://schemas.microsoft.com/office/drawing/2014/main" id="{A7B2EB7B-B29E-40FF-AC17-A838DA20F863}"/>
              </a:ext>
            </a:extLst>
          </p:cNvPr>
          <p:cNvSpPr>
            <a:spLocks noGrp="1"/>
          </p:cNvSpPr>
          <p:nvPr>
            <p:ph idx="1"/>
          </p:nvPr>
        </p:nvSpPr>
        <p:spPr/>
        <p:txBody>
          <a:bodyPr>
            <a:normAutofit lnSpcReduction="10000"/>
          </a:bodyPr>
          <a:lstStyle/>
          <a:p>
            <a:pPr marL="0" indent="0">
              <a:lnSpc>
                <a:spcPct val="107000"/>
              </a:lnSpc>
              <a:spcAft>
                <a:spcPts val="800"/>
              </a:spcAft>
              <a:buNone/>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Preamble: The Research Office at MSVU is interested in developing innovative ways to incorporate EDIA in research and we would like to hear your thoughts on this as we develop the new 5-year research strategic plan.</a:t>
            </a:r>
          </a:p>
          <a:p>
            <a:pPr marL="342900" lvl="0" indent="-342900">
              <a:lnSpc>
                <a:spcPct val="107000"/>
              </a:lnSpc>
              <a:spcAft>
                <a:spcPts val="800"/>
              </a:spcAft>
              <a:buFont typeface="+mj-lt"/>
              <a:buAutoNum type="arabicPeriod"/>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Where do you see opportunities to advance EDIA actions in your research? In your department? Externally?</a:t>
            </a:r>
            <a:endParaRPr lang="en-CA"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How do you see you and your department including more research integrated learning approaches that showcase EDIA in action?</a:t>
            </a:r>
            <a:endParaRPr lang="en-CA"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What are the key indicators of EDIA in research that MSVU should track over time?</a:t>
            </a:r>
            <a:endParaRPr lang="en-CA"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What resources for EDIA actions in research do you need?</a:t>
            </a:r>
            <a:endParaRPr lang="en-CA"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CA" sz="1800" dirty="0">
                <a:solidFill>
                  <a:srgbClr val="000000"/>
                </a:solidFill>
                <a:effectLst/>
                <a:latin typeface="inherit"/>
                <a:ea typeface="Times New Roman" panose="02020603050405020304" pitchFamily="18" charset="0"/>
                <a:cs typeface="Calibri" panose="020F0502020204030204" pitchFamily="34" charset="0"/>
              </a:rPr>
              <a:t>Do you have any other comments on EDIA actions in research?</a:t>
            </a:r>
            <a:endParaRPr lang="en-CA"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CA"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679181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555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Garamond</vt:lpstr>
      <vt:lpstr>inherit</vt:lpstr>
      <vt:lpstr>Times New Roman</vt:lpstr>
      <vt:lpstr>Office Theme</vt:lpstr>
      <vt:lpstr>PowerPoint Presentation</vt:lpstr>
      <vt:lpstr>PowerPoint Presentation</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Tegan Zimmerman</dc:creator>
  <cp:lastModifiedBy>Tegan Zimmerman</cp:lastModifiedBy>
  <cp:revision>53</cp:revision>
  <dcterms:created xsi:type="dcterms:W3CDTF">2022-04-05T13:17:50Z</dcterms:created>
  <dcterms:modified xsi:type="dcterms:W3CDTF">2022-04-27T23:59:04Z</dcterms:modified>
</cp:coreProperties>
</file>