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notesMasterIdLst>
    <p:notesMasterId r:id="rId31"/>
  </p:notesMasterIdLst>
  <p:sldIdLst>
    <p:sldId id="256" r:id="rId2"/>
    <p:sldId id="258" r:id="rId3"/>
    <p:sldId id="259" r:id="rId4"/>
    <p:sldId id="260" r:id="rId5"/>
    <p:sldId id="257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8" r:id="rId19"/>
    <p:sldId id="289" r:id="rId20"/>
    <p:sldId id="277" r:id="rId21"/>
    <p:sldId id="278" r:id="rId22"/>
    <p:sldId id="290" r:id="rId23"/>
    <p:sldId id="280" r:id="rId24"/>
    <p:sldId id="281" r:id="rId25"/>
    <p:sldId id="291" r:id="rId26"/>
    <p:sldId id="284" r:id="rId27"/>
    <p:sldId id="292" r:id="rId28"/>
    <p:sldId id="293" r:id="rId29"/>
    <p:sldId id="29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1FD840-5E15-47B5-825B-544A4B704CA5}" type="doc">
      <dgm:prSet loTypeId="urn:microsoft.com/office/officeart/2005/8/layout/radial1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3764D6-7ED0-496E-8392-BFEF5ADA3420}">
      <dgm:prSet phldrT="[Text]"/>
      <dgm:spPr/>
      <dgm:t>
        <a:bodyPr/>
        <a:lstStyle/>
        <a:p>
          <a:r>
            <a:rPr lang="en-CA" b="1" dirty="0" smtClean="0">
              <a:solidFill>
                <a:schemeClr val="tx1"/>
              </a:solidFill>
            </a:rPr>
            <a:t>Idealist</a:t>
          </a:r>
        </a:p>
      </dgm:t>
    </dgm:pt>
    <dgm:pt modelId="{986BB4E4-0E45-4CAA-93DB-5802F62961B4}" type="parTrans" cxnId="{67C0B5BB-556E-449F-84B0-138A84A4E087}">
      <dgm:prSet/>
      <dgm:spPr/>
      <dgm:t>
        <a:bodyPr/>
        <a:lstStyle/>
        <a:p>
          <a:endParaRPr lang="en-US"/>
        </a:p>
      </dgm:t>
    </dgm:pt>
    <dgm:pt modelId="{D31A8F65-380C-412F-AFA8-5C031A872EAA}" type="sibTrans" cxnId="{67C0B5BB-556E-449F-84B0-138A84A4E087}">
      <dgm:prSet/>
      <dgm:spPr/>
      <dgm:t>
        <a:bodyPr/>
        <a:lstStyle/>
        <a:p>
          <a:endParaRPr lang="en-US"/>
        </a:p>
      </dgm:t>
    </dgm:pt>
    <dgm:pt modelId="{F356B2B0-3444-4BD7-9BC5-EA79C177D864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CA" dirty="0" smtClean="0"/>
            <a:t>“I thought it would prepare me to change society”</a:t>
          </a:r>
          <a:endParaRPr lang="en-US" dirty="0"/>
        </a:p>
      </dgm:t>
    </dgm:pt>
    <dgm:pt modelId="{CA2D9845-6841-47AC-9228-EEAE6422029D}" type="parTrans" cxnId="{F64C6B11-8BF8-4417-B17D-2FBBFFA44B59}">
      <dgm:prSet/>
      <dgm:spPr/>
      <dgm:t>
        <a:bodyPr/>
        <a:lstStyle/>
        <a:p>
          <a:endParaRPr lang="en-US"/>
        </a:p>
      </dgm:t>
    </dgm:pt>
    <dgm:pt modelId="{1A98121E-889C-4EFE-B03C-E1D61638AF24}" type="sibTrans" cxnId="{F64C6B11-8BF8-4417-B17D-2FBBFFA44B59}">
      <dgm:prSet/>
      <dgm:spPr/>
      <dgm:t>
        <a:bodyPr/>
        <a:lstStyle/>
        <a:p>
          <a:endParaRPr lang="en-US"/>
        </a:p>
      </dgm:t>
    </dgm:pt>
    <dgm:pt modelId="{5CB53562-3677-47C0-932C-CC88C49AC258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CA" dirty="0" smtClean="0"/>
            <a:t>“To understand the relationship between social forces and individuals”</a:t>
          </a:r>
          <a:endParaRPr lang="en-US" dirty="0"/>
        </a:p>
      </dgm:t>
    </dgm:pt>
    <dgm:pt modelId="{1FDEEC07-EF57-4041-9C45-7A01921A89EC}" type="parTrans" cxnId="{62B37F20-97A9-427D-B100-7A086170A74C}">
      <dgm:prSet/>
      <dgm:spPr/>
      <dgm:t>
        <a:bodyPr/>
        <a:lstStyle/>
        <a:p>
          <a:endParaRPr lang="en-US"/>
        </a:p>
      </dgm:t>
    </dgm:pt>
    <dgm:pt modelId="{2B6CF0A4-7437-41F0-99AF-9C6F1883BF4E}" type="sibTrans" cxnId="{62B37F20-97A9-427D-B100-7A086170A74C}">
      <dgm:prSet/>
      <dgm:spPr/>
      <dgm:t>
        <a:bodyPr/>
        <a:lstStyle/>
        <a:p>
          <a:endParaRPr lang="en-US"/>
        </a:p>
      </dgm:t>
    </dgm:pt>
    <dgm:pt modelId="{EE52D17D-98AC-4045-A8E5-AD3B8A5ABB9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CA" dirty="0" smtClean="0"/>
            <a:t>“Because of the research skills I would learn that I could apply to real problems”</a:t>
          </a:r>
          <a:endParaRPr lang="en-US" dirty="0"/>
        </a:p>
      </dgm:t>
    </dgm:pt>
    <dgm:pt modelId="{C756D8C1-D9D8-42E3-8B48-45C4637D4A77}" type="parTrans" cxnId="{81AE01E8-12B7-4F6A-A3B7-3529D004E835}">
      <dgm:prSet/>
      <dgm:spPr/>
      <dgm:t>
        <a:bodyPr/>
        <a:lstStyle/>
        <a:p>
          <a:endParaRPr lang="en-US"/>
        </a:p>
      </dgm:t>
    </dgm:pt>
    <dgm:pt modelId="{1C3C050E-01B2-4954-9DE4-8D045EBCB718}" type="sibTrans" cxnId="{81AE01E8-12B7-4F6A-A3B7-3529D004E835}">
      <dgm:prSet/>
      <dgm:spPr/>
      <dgm:t>
        <a:bodyPr/>
        <a:lstStyle/>
        <a:p>
          <a:endParaRPr lang="en-US"/>
        </a:p>
      </dgm:t>
    </dgm:pt>
    <dgm:pt modelId="{CD7185EA-795A-4648-9C0F-7C206E3FD49B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CA" dirty="0" smtClean="0"/>
            <a:t>“Help me understand my own life”</a:t>
          </a:r>
          <a:endParaRPr lang="en-US" dirty="0"/>
        </a:p>
      </dgm:t>
    </dgm:pt>
    <dgm:pt modelId="{AF6D27B6-564D-4B00-8746-98E29480F5D5}" type="parTrans" cxnId="{07E6F5A7-0F24-4AA6-9AF0-3AF67824DC1B}">
      <dgm:prSet/>
      <dgm:spPr/>
      <dgm:t>
        <a:bodyPr/>
        <a:lstStyle/>
        <a:p>
          <a:endParaRPr lang="en-US"/>
        </a:p>
      </dgm:t>
    </dgm:pt>
    <dgm:pt modelId="{C3CABB80-C1D7-4AA1-A969-5A27DEDB4F15}" type="sibTrans" cxnId="{07E6F5A7-0F24-4AA6-9AF0-3AF67824DC1B}">
      <dgm:prSet/>
      <dgm:spPr/>
      <dgm:t>
        <a:bodyPr/>
        <a:lstStyle/>
        <a:p>
          <a:endParaRPr lang="en-US"/>
        </a:p>
      </dgm:t>
    </dgm:pt>
    <dgm:pt modelId="{DF6281AF-5918-419D-A797-48725A983D4E}" type="pres">
      <dgm:prSet presAssocID="{261FD840-5E15-47B5-825B-544A4B704CA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D4EDB4-9B37-4566-AB11-37FDA9E500CA}" type="pres">
      <dgm:prSet presAssocID="{BC3764D6-7ED0-496E-8392-BFEF5ADA3420}" presName="centerShape" presStyleLbl="node0" presStyleIdx="0" presStyleCnt="1"/>
      <dgm:spPr/>
      <dgm:t>
        <a:bodyPr/>
        <a:lstStyle/>
        <a:p>
          <a:endParaRPr lang="en-US"/>
        </a:p>
      </dgm:t>
    </dgm:pt>
    <dgm:pt modelId="{F7CE4B01-9878-44AA-A367-DAABF2E4660D}" type="pres">
      <dgm:prSet presAssocID="{CA2D9845-6841-47AC-9228-EEAE6422029D}" presName="Name9" presStyleLbl="parChTrans1D2" presStyleIdx="0" presStyleCnt="4"/>
      <dgm:spPr/>
      <dgm:t>
        <a:bodyPr/>
        <a:lstStyle/>
        <a:p>
          <a:endParaRPr lang="en-US"/>
        </a:p>
      </dgm:t>
    </dgm:pt>
    <dgm:pt modelId="{2683BC23-B60A-4D8E-AFBB-2578FDF9B8F7}" type="pres">
      <dgm:prSet presAssocID="{CA2D9845-6841-47AC-9228-EEAE6422029D}" presName="connTx" presStyleLbl="parChTrans1D2" presStyleIdx="0" presStyleCnt="4"/>
      <dgm:spPr/>
      <dgm:t>
        <a:bodyPr/>
        <a:lstStyle/>
        <a:p>
          <a:endParaRPr lang="en-US"/>
        </a:p>
      </dgm:t>
    </dgm:pt>
    <dgm:pt modelId="{97F84281-9C2E-4656-A5D7-0882B0A396B7}" type="pres">
      <dgm:prSet presAssocID="{F356B2B0-3444-4BD7-9BC5-EA79C177D86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F69437-B091-4B9D-8DC6-797C62AE134F}" type="pres">
      <dgm:prSet presAssocID="{1FDEEC07-EF57-4041-9C45-7A01921A89EC}" presName="Name9" presStyleLbl="parChTrans1D2" presStyleIdx="1" presStyleCnt="4"/>
      <dgm:spPr/>
      <dgm:t>
        <a:bodyPr/>
        <a:lstStyle/>
        <a:p>
          <a:endParaRPr lang="en-US"/>
        </a:p>
      </dgm:t>
    </dgm:pt>
    <dgm:pt modelId="{13F43C68-5D61-4758-9791-E6A7874C1AE8}" type="pres">
      <dgm:prSet presAssocID="{1FDEEC07-EF57-4041-9C45-7A01921A89EC}" presName="connTx" presStyleLbl="parChTrans1D2" presStyleIdx="1" presStyleCnt="4"/>
      <dgm:spPr/>
      <dgm:t>
        <a:bodyPr/>
        <a:lstStyle/>
        <a:p>
          <a:endParaRPr lang="en-US"/>
        </a:p>
      </dgm:t>
    </dgm:pt>
    <dgm:pt modelId="{917AD089-83C6-4008-8E84-29EB365C017C}" type="pres">
      <dgm:prSet presAssocID="{5CB53562-3677-47C0-932C-CC88C49AC25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0CBBD-2D50-4EA6-A5AE-DF03DA973283}" type="pres">
      <dgm:prSet presAssocID="{C756D8C1-D9D8-42E3-8B48-45C4637D4A77}" presName="Name9" presStyleLbl="parChTrans1D2" presStyleIdx="2" presStyleCnt="4"/>
      <dgm:spPr/>
      <dgm:t>
        <a:bodyPr/>
        <a:lstStyle/>
        <a:p>
          <a:endParaRPr lang="en-US"/>
        </a:p>
      </dgm:t>
    </dgm:pt>
    <dgm:pt modelId="{109FC85F-D359-45A5-BAE1-3EF640C71596}" type="pres">
      <dgm:prSet presAssocID="{C756D8C1-D9D8-42E3-8B48-45C4637D4A77}" presName="connTx" presStyleLbl="parChTrans1D2" presStyleIdx="2" presStyleCnt="4"/>
      <dgm:spPr/>
      <dgm:t>
        <a:bodyPr/>
        <a:lstStyle/>
        <a:p>
          <a:endParaRPr lang="en-US"/>
        </a:p>
      </dgm:t>
    </dgm:pt>
    <dgm:pt modelId="{CC2D6831-314D-4EE4-8D9F-F88FE40A627F}" type="pres">
      <dgm:prSet presAssocID="{EE52D17D-98AC-4045-A8E5-AD3B8A5ABB9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1A9A9E-6173-4D6E-A6D6-C1D7EEF60D69}" type="pres">
      <dgm:prSet presAssocID="{AF6D27B6-564D-4B00-8746-98E29480F5D5}" presName="Name9" presStyleLbl="parChTrans1D2" presStyleIdx="3" presStyleCnt="4"/>
      <dgm:spPr/>
      <dgm:t>
        <a:bodyPr/>
        <a:lstStyle/>
        <a:p>
          <a:endParaRPr lang="en-US"/>
        </a:p>
      </dgm:t>
    </dgm:pt>
    <dgm:pt modelId="{EBC3681A-DC2E-4A3C-8570-C7410F7D4CBE}" type="pres">
      <dgm:prSet presAssocID="{AF6D27B6-564D-4B00-8746-98E29480F5D5}" presName="connTx" presStyleLbl="parChTrans1D2" presStyleIdx="3" presStyleCnt="4"/>
      <dgm:spPr/>
      <dgm:t>
        <a:bodyPr/>
        <a:lstStyle/>
        <a:p>
          <a:endParaRPr lang="en-US"/>
        </a:p>
      </dgm:t>
    </dgm:pt>
    <dgm:pt modelId="{4DAE0F45-434F-4078-B13F-D2E52699EFB8}" type="pres">
      <dgm:prSet presAssocID="{CD7185EA-795A-4648-9C0F-7C206E3FD49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7C4046-6208-4FFD-A57F-EDD823F1B636}" type="presOf" srcId="{261FD840-5E15-47B5-825B-544A4B704CA5}" destId="{DF6281AF-5918-419D-A797-48725A983D4E}" srcOrd="0" destOrd="0" presId="urn:microsoft.com/office/officeart/2005/8/layout/radial1"/>
    <dgm:cxn modelId="{60536FA9-B223-4550-8FC7-472415D3DCC5}" type="presOf" srcId="{C756D8C1-D9D8-42E3-8B48-45C4637D4A77}" destId="{BDE0CBBD-2D50-4EA6-A5AE-DF03DA973283}" srcOrd="0" destOrd="0" presId="urn:microsoft.com/office/officeart/2005/8/layout/radial1"/>
    <dgm:cxn modelId="{67C0B5BB-556E-449F-84B0-138A84A4E087}" srcId="{261FD840-5E15-47B5-825B-544A4B704CA5}" destId="{BC3764D6-7ED0-496E-8392-BFEF5ADA3420}" srcOrd="0" destOrd="0" parTransId="{986BB4E4-0E45-4CAA-93DB-5802F62961B4}" sibTransId="{D31A8F65-380C-412F-AFA8-5C031A872EAA}"/>
    <dgm:cxn modelId="{9A6D3DDF-198A-4FBF-99EC-51466ED0FF29}" type="presOf" srcId="{5CB53562-3677-47C0-932C-CC88C49AC258}" destId="{917AD089-83C6-4008-8E84-29EB365C017C}" srcOrd="0" destOrd="0" presId="urn:microsoft.com/office/officeart/2005/8/layout/radial1"/>
    <dgm:cxn modelId="{F4B1866D-DE79-4445-A93D-4C2F78943F74}" type="presOf" srcId="{AF6D27B6-564D-4B00-8746-98E29480F5D5}" destId="{EBC3681A-DC2E-4A3C-8570-C7410F7D4CBE}" srcOrd="1" destOrd="0" presId="urn:microsoft.com/office/officeart/2005/8/layout/radial1"/>
    <dgm:cxn modelId="{0FD8AA2E-B5A5-455F-9DA8-445D4979F352}" type="presOf" srcId="{CD7185EA-795A-4648-9C0F-7C206E3FD49B}" destId="{4DAE0F45-434F-4078-B13F-D2E52699EFB8}" srcOrd="0" destOrd="0" presId="urn:microsoft.com/office/officeart/2005/8/layout/radial1"/>
    <dgm:cxn modelId="{207C53AA-E0FF-46F5-973C-142E7FF67A83}" type="presOf" srcId="{1FDEEC07-EF57-4041-9C45-7A01921A89EC}" destId="{13F43C68-5D61-4758-9791-E6A7874C1AE8}" srcOrd="1" destOrd="0" presId="urn:microsoft.com/office/officeart/2005/8/layout/radial1"/>
    <dgm:cxn modelId="{E7AE2C05-D673-4190-A990-D882F4A29B95}" type="presOf" srcId="{F356B2B0-3444-4BD7-9BC5-EA79C177D864}" destId="{97F84281-9C2E-4656-A5D7-0882B0A396B7}" srcOrd="0" destOrd="0" presId="urn:microsoft.com/office/officeart/2005/8/layout/radial1"/>
    <dgm:cxn modelId="{ADCC393C-A8FE-4898-90B9-CF705F919ECB}" type="presOf" srcId="{C756D8C1-D9D8-42E3-8B48-45C4637D4A77}" destId="{109FC85F-D359-45A5-BAE1-3EF640C71596}" srcOrd="1" destOrd="0" presId="urn:microsoft.com/office/officeart/2005/8/layout/radial1"/>
    <dgm:cxn modelId="{325A90DC-8A8A-4A5D-B65C-30C96C3AA78D}" type="presOf" srcId="{BC3764D6-7ED0-496E-8392-BFEF5ADA3420}" destId="{A3D4EDB4-9B37-4566-AB11-37FDA9E500CA}" srcOrd="0" destOrd="0" presId="urn:microsoft.com/office/officeart/2005/8/layout/radial1"/>
    <dgm:cxn modelId="{07E6F5A7-0F24-4AA6-9AF0-3AF67824DC1B}" srcId="{BC3764D6-7ED0-496E-8392-BFEF5ADA3420}" destId="{CD7185EA-795A-4648-9C0F-7C206E3FD49B}" srcOrd="3" destOrd="0" parTransId="{AF6D27B6-564D-4B00-8746-98E29480F5D5}" sibTransId="{C3CABB80-C1D7-4AA1-A969-5A27DEDB4F15}"/>
    <dgm:cxn modelId="{62B37F20-97A9-427D-B100-7A086170A74C}" srcId="{BC3764D6-7ED0-496E-8392-BFEF5ADA3420}" destId="{5CB53562-3677-47C0-932C-CC88C49AC258}" srcOrd="1" destOrd="0" parTransId="{1FDEEC07-EF57-4041-9C45-7A01921A89EC}" sibTransId="{2B6CF0A4-7437-41F0-99AF-9C6F1883BF4E}"/>
    <dgm:cxn modelId="{81AE01E8-12B7-4F6A-A3B7-3529D004E835}" srcId="{BC3764D6-7ED0-496E-8392-BFEF5ADA3420}" destId="{EE52D17D-98AC-4045-A8E5-AD3B8A5ABB90}" srcOrd="2" destOrd="0" parTransId="{C756D8C1-D9D8-42E3-8B48-45C4637D4A77}" sibTransId="{1C3C050E-01B2-4954-9DE4-8D045EBCB718}"/>
    <dgm:cxn modelId="{042C3CAA-157C-4136-8A23-39B16862CBE1}" type="presOf" srcId="{EE52D17D-98AC-4045-A8E5-AD3B8A5ABB90}" destId="{CC2D6831-314D-4EE4-8D9F-F88FE40A627F}" srcOrd="0" destOrd="0" presId="urn:microsoft.com/office/officeart/2005/8/layout/radial1"/>
    <dgm:cxn modelId="{B2259B82-3BDE-49F2-AF35-8EEBA8666418}" type="presOf" srcId="{1FDEEC07-EF57-4041-9C45-7A01921A89EC}" destId="{C8F69437-B091-4B9D-8DC6-797C62AE134F}" srcOrd="0" destOrd="0" presId="urn:microsoft.com/office/officeart/2005/8/layout/radial1"/>
    <dgm:cxn modelId="{6641B279-5EA5-4690-9364-8B942DCCBA76}" type="presOf" srcId="{CA2D9845-6841-47AC-9228-EEAE6422029D}" destId="{F7CE4B01-9878-44AA-A367-DAABF2E4660D}" srcOrd="0" destOrd="0" presId="urn:microsoft.com/office/officeart/2005/8/layout/radial1"/>
    <dgm:cxn modelId="{21574F15-233B-4099-9749-558CB7647380}" type="presOf" srcId="{AF6D27B6-564D-4B00-8746-98E29480F5D5}" destId="{891A9A9E-6173-4D6E-A6D6-C1D7EEF60D69}" srcOrd="0" destOrd="0" presId="urn:microsoft.com/office/officeart/2005/8/layout/radial1"/>
    <dgm:cxn modelId="{F1740A64-A2C8-4411-A17C-55F4B4AD068E}" type="presOf" srcId="{CA2D9845-6841-47AC-9228-EEAE6422029D}" destId="{2683BC23-B60A-4D8E-AFBB-2578FDF9B8F7}" srcOrd="1" destOrd="0" presId="urn:microsoft.com/office/officeart/2005/8/layout/radial1"/>
    <dgm:cxn modelId="{F64C6B11-8BF8-4417-B17D-2FBBFFA44B59}" srcId="{BC3764D6-7ED0-496E-8392-BFEF5ADA3420}" destId="{F356B2B0-3444-4BD7-9BC5-EA79C177D864}" srcOrd="0" destOrd="0" parTransId="{CA2D9845-6841-47AC-9228-EEAE6422029D}" sibTransId="{1A98121E-889C-4EFE-B03C-E1D61638AF24}"/>
    <dgm:cxn modelId="{5C21040C-BEB0-4182-A667-3907E50F2090}" type="presParOf" srcId="{DF6281AF-5918-419D-A797-48725A983D4E}" destId="{A3D4EDB4-9B37-4566-AB11-37FDA9E500CA}" srcOrd="0" destOrd="0" presId="urn:microsoft.com/office/officeart/2005/8/layout/radial1"/>
    <dgm:cxn modelId="{99062690-DFB0-4BD9-BD23-7E25FC504428}" type="presParOf" srcId="{DF6281AF-5918-419D-A797-48725A983D4E}" destId="{F7CE4B01-9878-44AA-A367-DAABF2E4660D}" srcOrd="1" destOrd="0" presId="urn:microsoft.com/office/officeart/2005/8/layout/radial1"/>
    <dgm:cxn modelId="{4C7F9013-D89A-4EFA-850F-CF64E99F30B4}" type="presParOf" srcId="{F7CE4B01-9878-44AA-A367-DAABF2E4660D}" destId="{2683BC23-B60A-4D8E-AFBB-2578FDF9B8F7}" srcOrd="0" destOrd="0" presId="urn:microsoft.com/office/officeart/2005/8/layout/radial1"/>
    <dgm:cxn modelId="{2B1570E7-93DA-48D1-83E4-4A17A351D5E2}" type="presParOf" srcId="{DF6281AF-5918-419D-A797-48725A983D4E}" destId="{97F84281-9C2E-4656-A5D7-0882B0A396B7}" srcOrd="2" destOrd="0" presId="urn:microsoft.com/office/officeart/2005/8/layout/radial1"/>
    <dgm:cxn modelId="{FFDA7737-49B8-4242-88C3-CB87251DFDB9}" type="presParOf" srcId="{DF6281AF-5918-419D-A797-48725A983D4E}" destId="{C8F69437-B091-4B9D-8DC6-797C62AE134F}" srcOrd="3" destOrd="0" presId="urn:microsoft.com/office/officeart/2005/8/layout/radial1"/>
    <dgm:cxn modelId="{C1F89F0C-F87F-4693-B19F-254F6DD2D992}" type="presParOf" srcId="{C8F69437-B091-4B9D-8DC6-797C62AE134F}" destId="{13F43C68-5D61-4758-9791-E6A7874C1AE8}" srcOrd="0" destOrd="0" presId="urn:microsoft.com/office/officeart/2005/8/layout/radial1"/>
    <dgm:cxn modelId="{0E4C24DC-19C7-4038-8A8E-5FF738FCD51C}" type="presParOf" srcId="{DF6281AF-5918-419D-A797-48725A983D4E}" destId="{917AD089-83C6-4008-8E84-29EB365C017C}" srcOrd="4" destOrd="0" presId="urn:microsoft.com/office/officeart/2005/8/layout/radial1"/>
    <dgm:cxn modelId="{5C872FC2-62D7-4C93-969D-4990C49F1825}" type="presParOf" srcId="{DF6281AF-5918-419D-A797-48725A983D4E}" destId="{BDE0CBBD-2D50-4EA6-A5AE-DF03DA973283}" srcOrd="5" destOrd="0" presId="urn:microsoft.com/office/officeart/2005/8/layout/radial1"/>
    <dgm:cxn modelId="{D7556637-C700-4EA6-B038-A04E3F6025A0}" type="presParOf" srcId="{BDE0CBBD-2D50-4EA6-A5AE-DF03DA973283}" destId="{109FC85F-D359-45A5-BAE1-3EF640C71596}" srcOrd="0" destOrd="0" presId="urn:microsoft.com/office/officeart/2005/8/layout/radial1"/>
    <dgm:cxn modelId="{FE715F9A-AAF3-4789-8586-1D6AC133583E}" type="presParOf" srcId="{DF6281AF-5918-419D-A797-48725A983D4E}" destId="{CC2D6831-314D-4EE4-8D9F-F88FE40A627F}" srcOrd="6" destOrd="0" presId="urn:microsoft.com/office/officeart/2005/8/layout/radial1"/>
    <dgm:cxn modelId="{3F767169-8211-4B74-83F4-D77B4B486CEC}" type="presParOf" srcId="{DF6281AF-5918-419D-A797-48725A983D4E}" destId="{891A9A9E-6173-4D6E-A6D6-C1D7EEF60D69}" srcOrd="7" destOrd="0" presId="urn:microsoft.com/office/officeart/2005/8/layout/radial1"/>
    <dgm:cxn modelId="{7B0EE1E8-81C4-45BF-A0D3-64D3F49D8E3C}" type="presParOf" srcId="{891A9A9E-6173-4D6E-A6D6-C1D7EEF60D69}" destId="{EBC3681A-DC2E-4A3C-8570-C7410F7D4CBE}" srcOrd="0" destOrd="0" presId="urn:microsoft.com/office/officeart/2005/8/layout/radial1"/>
    <dgm:cxn modelId="{36539FB1-0D1D-4B55-B88E-C07AB31F98F6}" type="presParOf" srcId="{DF6281AF-5918-419D-A797-48725A983D4E}" destId="{4DAE0F45-434F-4078-B13F-D2E52699EFB8}" srcOrd="8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7C67F6-0CFB-46B5-8CA7-7EC8637F0A62}" type="doc">
      <dgm:prSet loTypeId="urn:microsoft.com/office/officeart/2005/8/layout/radial1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A9FA70-3CC1-424C-A2A1-7742541B4724}">
      <dgm:prSet phldrT="[Text]"/>
      <dgm:spPr/>
      <dgm:t>
        <a:bodyPr/>
        <a:lstStyle/>
        <a:p>
          <a:r>
            <a:rPr lang="en-CA" b="1" dirty="0" smtClean="0">
              <a:solidFill>
                <a:schemeClr val="tx1"/>
              </a:solidFill>
            </a:rPr>
            <a:t>Careerist</a:t>
          </a:r>
          <a:endParaRPr lang="en-US" b="1" dirty="0">
            <a:solidFill>
              <a:schemeClr val="tx1"/>
            </a:solidFill>
          </a:endParaRPr>
        </a:p>
      </dgm:t>
    </dgm:pt>
    <dgm:pt modelId="{B781FBFD-F240-4BF0-9149-225620B3F4D1}" type="parTrans" cxnId="{6BCDB588-DF44-49FC-AE70-6232D583B524}">
      <dgm:prSet/>
      <dgm:spPr/>
      <dgm:t>
        <a:bodyPr/>
        <a:lstStyle/>
        <a:p>
          <a:endParaRPr lang="en-US"/>
        </a:p>
      </dgm:t>
    </dgm:pt>
    <dgm:pt modelId="{E90DC132-29C7-4893-9996-8957E828036C}" type="sibTrans" cxnId="{6BCDB588-DF44-49FC-AE70-6232D583B524}">
      <dgm:prSet/>
      <dgm:spPr/>
      <dgm:t>
        <a:bodyPr/>
        <a:lstStyle/>
        <a:p>
          <a:endParaRPr lang="en-US"/>
        </a:p>
      </dgm:t>
    </dgm:pt>
    <dgm:pt modelId="{F6C293F8-A201-4712-9163-5C288F8A4B5D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CA" dirty="0" smtClean="0"/>
            <a:t>“I thought it would prepare me for the job I wanted”</a:t>
          </a:r>
          <a:endParaRPr lang="en-US" dirty="0"/>
        </a:p>
      </dgm:t>
    </dgm:pt>
    <dgm:pt modelId="{A2316246-4836-44BD-9491-29142FB121EB}" type="sibTrans" cxnId="{D7107B1E-7680-41A0-B51A-EE90F1498528}">
      <dgm:prSet/>
      <dgm:spPr/>
      <dgm:t>
        <a:bodyPr/>
        <a:lstStyle/>
        <a:p>
          <a:endParaRPr lang="en-US"/>
        </a:p>
      </dgm:t>
    </dgm:pt>
    <dgm:pt modelId="{AB283AAD-9F23-4941-AA34-66209553499E}" type="parTrans" cxnId="{D7107B1E-7680-41A0-B51A-EE90F1498528}">
      <dgm:prSet/>
      <dgm:spPr/>
      <dgm:t>
        <a:bodyPr/>
        <a:lstStyle/>
        <a:p>
          <a:endParaRPr lang="en-US"/>
        </a:p>
      </dgm:t>
    </dgm:pt>
    <dgm:pt modelId="{E9D73D23-2673-4967-AC2D-4D71EC4C0F29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CA" dirty="0" smtClean="0"/>
            <a:t>“To prepare me for graduate or professional school”</a:t>
          </a:r>
          <a:endParaRPr lang="en-US" dirty="0"/>
        </a:p>
      </dgm:t>
    </dgm:pt>
    <dgm:pt modelId="{7C35A838-E437-410F-9533-752CEA418310}" type="sibTrans" cxnId="{0EF15956-CBDD-45F5-B8B1-077D2E6BB413}">
      <dgm:prSet/>
      <dgm:spPr/>
      <dgm:t>
        <a:bodyPr/>
        <a:lstStyle/>
        <a:p>
          <a:endParaRPr lang="en-US"/>
        </a:p>
      </dgm:t>
    </dgm:pt>
    <dgm:pt modelId="{AC2FD17E-8398-46D0-97B9-9B0B03323633}" type="parTrans" cxnId="{0EF15956-CBDD-45F5-B8B1-077D2E6BB413}">
      <dgm:prSet/>
      <dgm:spPr/>
      <dgm:t>
        <a:bodyPr/>
        <a:lstStyle/>
        <a:p>
          <a:endParaRPr lang="en-US"/>
        </a:p>
      </dgm:t>
    </dgm:pt>
    <dgm:pt modelId="{B70E4A10-015B-4473-8889-31F86420F54B}" type="pres">
      <dgm:prSet presAssocID="{9F7C67F6-0CFB-46B5-8CA7-7EC8637F0A6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D594B5-EB53-4C85-8BE0-A66F76B39494}" type="pres">
      <dgm:prSet presAssocID="{57A9FA70-3CC1-424C-A2A1-7742541B4724}" presName="centerShape" presStyleLbl="node0" presStyleIdx="0" presStyleCnt="1"/>
      <dgm:spPr/>
      <dgm:t>
        <a:bodyPr/>
        <a:lstStyle/>
        <a:p>
          <a:endParaRPr lang="en-US"/>
        </a:p>
      </dgm:t>
    </dgm:pt>
    <dgm:pt modelId="{0982FF36-52E8-4950-97E4-72F7183B7F1B}" type="pres">
      <dgm:prSet presAssocID="{AB283AAD-9F23-4941-AA34-66209553499E}" presName="Name9" presStyleLbl="parChTrans1D2" presStyleIdx="0" presStyleCnt="2"/>
      <dgm:spPr/>
      <dgm:t>
        <a:bodyPr/>
        <a:lstStyle/>
        <a:p>
          <a:endParaRPr lang="en-US"/>
        </a:p>
      </dgm:t>
    </dgm:pt>
    <dgm:pt modelId="{0FF16183-B016-4A85-8423-50E74590B1DE}" type="pres">
      <dgm:prSet presAssocID="{AB283AAD-9F23-4941-AA34-66209553499E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C49E8E3-78B2-48FA-B225-211C615DFB3B}" type="pres">
      <dgm:prSet presAssocID="{F6C293F8-A201-4712-9163-5C288F8A4B5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C57254-FC2B-436C-A3FF-DA20891C252A}" type="pres">
      <dgm:prSet presAssocID="{AC2FD17E-8398-46D0-97B9-9B0B03323633}" presName="Name9" presStyleLbl="parChTrans1D2" presStyleIdx="1" presStyleCnt="2"/>
      <dgm:spPr/>
      <dgm:t>
        <a:bodyPr/>
        <a:lstStyle/>
        <a:p>
          <a:endParaRPr lang="en-US"/>
        </a:p>
      </dgm:t>
    </dgm:pt>
    <dgm:pt modelId="{5115D880-8C51-4F84-99E1-F747F4589C6F}" type="pres">
      <dgm:prSet presAssocID="{AC2FD17E-8398-46D0-97B9-9B0B03323633}" presName="connTx" presStyleLbl="parChTrans1D2" presStyleIdx="1" presStyleCnt="2"/>
      <dgm:spPr/>
      <dgm:t>
        <a:bodyPr/>
        <a:lstStyle/>
        <a:p>
          <a:endParaRPr lang="en-US"/>
        </a:p>
      </dgm:t>
    </dgm:pt>
    <dgm:pt modelId="{EEBBD61F-C825-414F-B68D-813BC0E6599F}" type="pres">
      <dgm:prSet presAssocID="{E9D73D23-2673-4967-AC2D-4D71EC4C0F2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107B1E-7680-41A0-B51A-EE90F1498528}" srcId="{57A9FA70-3CC1-424C-A2A1-7742541B4724}" destId="{F6C293F8-A201-4712-9163-5C288F8A4B5D}" srcOrd="0" destOrd="0" parTransId="{AB283AAD-9F23-4941-AA34-66209553499E}" sibTransId="{A2316246-4836-44BD-9491-29142FB121EB}"/>
    <dgm:cxn modelId="{0EF15956-CBDD-45F5-B8B1-077D2E6BB413}" srcId="{57A9FA70-3CC1-424C-A2A1-7742541B4724}" destId="{E9D73D23-2673-4967-AC2D-4D71EC4C0F29}" srcOrd="1" destOrd="0" parTransId="{AC2FD17E-8398-46D0-97B9-9B0B03323633}" sibTransId="{7C35A838-E437-410F-9533-752CEA418310}"/>
    <dgm:cxn modelId="{FAF5D576-0492-40DD-934A-74C7351D0687}" type="presOf" srcId="{E9D73D23-2673-4967-AC2D-4D71EC4C0F29}" destId="{EEBBD61F-C825-414F-B68D-813BC0E6599F}" srcOrd="0" destOrd="0" presId="urn:microsoft.com/office/officeart/2005/8/layout/radial1"/>
    <dgm:cxn modelId="{6BCDB588-DF44-49FC-AE70-6232D583B524}" srcId="{9F7C67F6-0CFB-46B5-8CA7-7EC8637F0A62}" destId="{57A9FA70-3CC1-424C-A2A1-7742541B4724}" srcOrd="0" destOrd="0" parTransId="{B781FBFD-F240-4BF0-9149-225620B3F4D1}" sibTransId="{E90DC132-29C7-4893-9996-8957E828036C}"/>
    <dgm:cxn modelId="{5BD2620E-CF44-4EBB-A3BD-964E743CC37E}" type="presOf" srcId="{AC2FD17E-8398-46D0-97B9-9B0B03323633}" destId="{5115D880-8C51-4F84-99E1-F747F4589C6F}" srcOrd="1" destOrd="0" presId="urn:microsoft.com/office/officeart/2005/8/layout/radial1"/>
    <dgm:cxn modelId="{081AE09A-2D2E-4E58-88E5-955817B80741}" type="presOf" srcId="{AC2FD17E-8398-46D0-97B9-9B0B03323633}" destId="{30C57254-FC2B-436C-A3FF-DA20891C252A}" srcOrd="0" destOrd="0" presId="urn:microsoft.com/office/officeart/2005/8/layout/radial1"/>
    <dgm:cxn modelId="{A9BA4F73-F351-4588-8C96-E2776273A840}" type="presOf" srcId="{57A9FA70-3CC1-424C-A2A1-7742541B4724}" destId="{AED594B5-EB53-4C85-8BE0-A66F76B39494}" srcOrd="0" destOrd="0" presId="urn:microsoft.com/office/officeart/2005/8/layout/radial1"/>
    <dgm:cxn modelId="{7F196819-C39C-40A1-A646-C0E1A6DEDA32}" type="presOf" srcId="{AB283AAD-9F23-4941-AA34-66209553499E}" destId="{0982FF36-52E8-4950-97E4-72F7183B7F1B}" srcOrd="0" destOrd="0" presId="urn:microsoft.com/office/officeart/2005/8/layout/radial1"/>
    <dgm:cxn modelId="{4DD719CA-703C-4302-B9AE-1181084826B7}" type="presOf" srcId="{9F7C67F6-0CFB-46B5-8CA7-7EC8637F0A62}" destId="{B70E4A10-015B-4473-8889-31F86420F54B}" srcOrd="0" destOrd="0" presId="urn:microsoft.com/office/officeart/2005/8/layout/radial1"/>
    <dgm:cxn modelId="{13AB0556-1615-49A1-B1D0-930C6AD3DF56}" type="presOf" srcId="{AB283AAD-9F23-4941-AA34-66209553499E}" destId="{0FF16183-B016-4A85-8423-50E74590B1DE}" srcOrd="1" destOrd="0" presId="urn:microsoft.com/office/officeart/2005/8/layout/radial1"/>
    <dgm:cxn modelId="{2D3E8A6F-0632-47C9-8C0A-628B462050AD}" type="presOf" srcId="{F6C293F8-A201-4712-9163-5C288F8A4B5D}" destId="{EC49E8E3-78B2-48FA-B225-211C615DFB3B}" srcOrd="0" destOrd="0" presId="urn:microsoft.com/office/officeart/2005/8/layout/radial1"/>
    <dgm:cxn modelId="{52F6B0CF-D6F4-4D2E-8DCC-FDE158274377}" type="presParOf" srcId="{B70E4A10-015B-4473-8889-31F86420F54B}" destId="{AED594B5-EB53-4C85-8BE0-A66F76B39494}" srcOrd="0" destOrd="0" presId="urn:microsoft.com/office/officeart/2005/8/layout/radial1"/>
    <dgm:cxn modelId="{BE488ACC-C443-4D71-957C-477133E806BC}" type="presParOf" srcId="{B70E4A10-015B-4473-8889-31F86420F54B}" destId="{0982FF36-52E8-4950-97E4-72F7183B7F1B}" srcOrd="1" destOrd="0" presId="urn:microsoft.com/office/officeart/2005/8/layout/radial1"/>
    <dgm:cxn modelId="{50CBA7B3-F74E-43DD-985F-5FDC71E81BE5}" type="presParOf" srcId="{0982FF36-52E8-4950-97E4-72F7183B7F1B}" destId="{0FF16183-B016-4A85-8423-50E74590B1DE}" srcOrd="0" destOrd="0" presId="urn:microsoft.com/office/officeart/2005/8/layout/radial1"/>
    <dgm:cxn modelId="{1BF8932C-257C-4596-A927-817E58552940}" type="presParOf" srcId="{B70E4A10-015B-4473-8889-31F86420F54B}" destId="{EC49E8E3-78B2-48FA-B225-211C615DFB3B}" srcOrd="2" destOrd="0" presId="urn:microsoft.com/office/officeart/2005/8/layout/radial1"/>
    <dgm:cxn modelId="{94B8F379-52CD-4ED2-AA7C-6EA196946CCA}" type="presParOf" srcId="{B70E4A10-015B-4473-8889-31F86420F54B}" destId="{30C57254-FC2B-436C-A3FF-DA20891C252A}" srcOrd="3" destOrd="0" presId="urn:microsoft.com/office/officeart/2005/8/layout/radial1"/>
    <dgm:cxn modelId="{6854E4C7-36E9-4A91-9458-8B19B884245D}" type="presParOf" srcId="{30C57254-FC2B-436C-A3FF-DA20891C252A}" destId="{5115D880-8C51-4F84-99E1-F747F4589C6F}" srcOrd="0" destOrd="0" presId="urn:microsoft.com/office/officeart/2005/8/layout/radial1"/>
    <dgm:cxn modelId="{35C323AB-B559-4CA8-95C5-840422EC7B74}" type="presParOf" srcId="{B70E4A10-015B-4473-8889-31F86420F54B}" destId="{EEBBD61F-C825-414F-B68D-813BC0E6599F}" srcOrd="4" destOrd="0" presId="urn:microsoft.com/office/officeart/2005/8/layout/radial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7C67F6-0CFB-46B5-8CA7-7EC8637F0A62}" type="doc">
      <dgm:prSet loTypeId="urn:microsoft.com/office/officeart/2005/8/layout/radial1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A9FA70-3CC1-424C-A2A1-7742541B4724}">
      <dgm:prSet phldrT="[Text]"/>
      <dgm:spPr/>
      <dgm:t>
        <a:bodyPr/>
        <a:lstStyle/>
        <a:p>
          <a:r>
            <a:rPr lang="en-CA" b="1" dirty="0" smtClean="0">
              <a:solidFill>
                <a:schemeClr val="tx1"/>
              </a:solidFill>
            </a:rPr>
            <a:t>First Attraction</a:t>
          </a:r>
          <a:endParaRPr lang="en-US" b="1" dirty="0">
            <a:solidFill>
              <a:schemeClr val="tx1"/>
            </a:solidFill>
          </a:endParaRPr>
        </a:p>
      </dgm:t>
    </dgm:pt>
    <dgm:pt modelId="{B781FBFD-F240-4BF0-9149-225620B3F4D1}" type="parTrans" cxnId="{6BCDB588-DF44-49FC-AE70-6232D583B524}">
      <dgm:prSet/>
      <dgm:spPr/>
      <dgm:t>
        <a:bodyPr/>
        <a:lstStyle/>
        <a:p>
          <a:endParaRPr lang="en-US"/>
        </a:p>
      </dgm:t>
    </dgm:pt>
    <dgm:pt modelId="{E90DC132-29C7-4893-9996-8957E828036C}" type="sibTrans" cxnId="{6BCDB588-DF44-49FC-AE70-6232D583B524}">
      <dgm:prSet/>
      <dgm:spPr/>
      <dgm:t>
        <a:bodyPr/>
        <a:lstStyle/>
        <a:p>
          <a:endParaRPr lang="en-US"/>
        </a:p>
      </dgm:t>
    </dgm:pt>
    <dgm:pt modelId="{F6C293F8-A201-4712-9163-5C288F8A4B5D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CA" dirty="0" smtClean="0"/>
            <a:t>“I enjoyed my first course in </a:t>
          </a:r>
          <a:r>
            <a:rPr lang="en-CA" dirty="0" smtClean="0"/>
            <a:t>SOAN”</a:t>
          </a:r>
          <a:endParaRPr lang="en-US" dirty="0"/>
        </a:p>
      </dgm:t>
    </dgm:pt>
    <dgm:pt modelId="{A2316246-4836-44BD-9491-29142FB121EB}" type="sibTrans" cxnId="{D7107B1E-7680-41A0-B51A-EE90F1498528}">
      <dgm:prSet/>
      <dgm:spPr/>
      <dgm:t>
        <a:bodyPr/>
        <a:lstStyle/>
        <a:p>
          <a:endParaRPr lang="en-US"/>
        </a:p>
      </dgm:t>
    </dgm:pt>
    <dgm:pt modelId="{AB283AAD-9F23-4941-AA34-66209553499E}" type="parTrans" cxnId="{D7107B1E-7680-41A0-B51A-EE90F1498528}">
      <dgm:prSet/>
      <dgm:spPr/>
      <dgm:t>
        <a:bodyPr/>
        <a:lstStyle/>
        <a:p>
          <a:endParaRPr lang="en-US"/>
        </a:p>
      </dgm:t>
    </dgm:pt>
    <dgm:pt modelId="{E9D73D23-2673-4967-AC2D-4D71EC4C0F29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CA" dirty="0" smtClean="0"/>
            <a:t>“The concepts interested me”</a:t>
          </a:r>
          <a:endParaRPr lang="en-US" dirty="0"/>
        </a:p>
      </dgm:t>
    </dgm:pt>
    <dgm:pt modelId="{7C35A838-E437-410F-9533-752CEA418310}" type="sibTrans" cxnId="{0EF15956-CBDD-45F5-B8B1-077D2E6BB413}">
      <dgm:prSet/>
      <dgm:spPr/>
      <dgm:t>
        <a:bodyPr/>
        <a:lstStyle/>
        <a:p>
          <a:endParaRPr lang="en-US"/>
        </a:p>
      </dgm:t>
    </dgm:pt>
    <dgm:pt modelId="{AC2FD17E-8398-46D0-97B9-9B0B03323633}" type="parTrans" cxnId="{0EF15956-CBDD-45F5-B8B1-077D2E6BB413}">
      <dgm:prSet/>
      <dgm:spPr/>
      <dgm:t>
        <a:bodyPr/>
        <a:lstStyle/>
        <a:p>
          <a:endParaRPr lang="en-US"/>
        </a:p>
      </dgm:t>
    </dgm:pt>
    <dgm:pt modelId="{B70E4A10-015B-4473-8889-31F86420F54B}" type="pres">
      <dgm:prSet presAssocID="{9F7C67F6-0CFB-46B5-8CA7-7EC8637F0A6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D594B5-EB53-4C85-8BE0-A66F76B39494}" type="pres">
      <dgm:prSet presAssocID="{57A9FA70-3CC1-424C-A2A1-7742541B4724}" presName="centerShape" presStyleLbl="node0" presStyleIdx="0" presStyleCnt="1"/>
      <dgm:spPr/>
      <dgm:t>
        <a:bodyPr/>
        <a:lstStyle/>
        <a:p>
          <a:endParaRPr lang="en-US"/>
        </a:p>
      </dgm:t>
    </dgm:pt>
    <dgm:pt modelId="{0982FF36-52E8-4950-97E4-72F7183B7F1B}" type="pres">
      <dgm:prSet presAssocID="{AB283AAD-9F23-4941-AA34-66209553499E}" presName="Name9" presStyleLbl="parChTrans1D2" presStyleIdx="0" presStyleCnt="2"/>
      <dgm:spPr/>
      <dgm:t>
        <a:bodyPr/>
        <a:lstStyle/>
        <a:p>
          <a:endParaRPr lang="en-US"/>
        </a:p>
      </dgm:t>
    </dgm:pt>
    <dgm:pt modelId="{0FF16183-B016-4A85-8423-50E74590B1DE}" type="pres">
      <dgm:prSet presAssocID="{AB283AAD-9F23-4941-AA34-66209553499E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C49E8E3-78B2-48FA-B225-211C615DFB3B}" type="pres">
      <dgm:prSet presAssocID="{F6C293F8-A201-4712-9163-5C288F8A4B5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C57254-FC2B-436C-A3FF-DA20891C252A}" type="pres">
      <dgm:prSet presAssocID="{AC2FD17E-8398-46D0-97B9-9B0B03323633}" presName="Name9" presStyleLbl="parChTrans1D2" presStyleIdx="1" presStyleCnt="2"/>
      <dgm:spPr/>
      <dgm:t>
        <a:bodyPr/>
        <a:lstStyle/>
        <a:p>
          <a:endParaRPr lang="en-US"/>
        </a:p>
      </dgm:t>
    </dgm:pt>
    <dgm:pt modelId="{5115D880-8C51-4F84-99E1-F747F4589C6F}" type="pres">
      <dgm:prSet presAssocID="{AC2FD17E-8398-46D0-97B9-9B0B03323633}" presName="connTx" presStyleLbl="parChTrans1D2" presStyleIdx="1" presStyleCnt="2"/>
      <dgm:spPr/>
      <dgm:t>
        <a:bodyPr/>
        <a:lstStyle/>
        <a:p>
          <a:endParaRPr lang="en-US"/>
        </a:p>
      </dgm:t>
    </dgm:pt>
    <dgm:pt modelId="{EEBBD61F-C825-414F-B68D-813BC0E6599F}" type="pres">
      <dgm:prSet presAssocID="{E9D73D23-2673-4967-AC2D-4D71EC4C0F2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107B1E-7680-41A0-B51A-EE90F1498528}" srcId="{57A9FA70-3CC1-424C-A2A1-7742541B4724}" destId="{F6C293F8-A201-4712-9163-5C288F8A4B5D}" srcOrd="0" destOrd="0" parTransId="{AB283AAD-9F23-4941-AA34-66209553499E}" sibTransId="{A2316246-4836-44BD-9491-29142FB121EB}"/>
    <dgm:cxn modelId="{0EF15956-CBDD-45F5-B8B1-077D2E6BB413}" srcId="{57A9FA70-3CC1-424C-A2A1-7742541B4724}" destId="{E9D73D23-2673-4967-AC2D-4D71EC4C0F29}" srcOrd="1" destOrd="0" parTransId="{AC2FD17E-8398-46D0-97B9-9B0B03323633}" sibTransId="{7C35A838-E437-410F-9533-752CEA418310}"/>
    <dgm:cxn modelId="{634969C6-D968-49D9-813E-AD5F148FE331}" type="presOf" srcId="{F6C293F8-A201-4712-9163-5C288F8A4B5D}" destId="{EC49E8E3-78B2-48FA-B225-211C615DFB3B}" srcOrd="0" destOrd="0" presId="urn:microsoft.com/office/officeart/2005/8/layout/radial1"/>
    <dgm:cxn modelId="{BA820702-6B85-48C4-8144-376CFFA9E4EA}" type="presOf" srcId="{AC2FD17E-8398-46D0-97B9-9B0B03323633}" destId="{5115D880-8C51-4F84-99E1-F747F4589C6F}" srcOrd="1" destOrd="0" presId="urn:microsoft.com/office/officeart/2005/8/layout/radial1"/>
    <dgm:cxn modelId="{727DCF6A-6E47-4092-B45E-8B02A8C8D2AE}" type="presOf" srcId="{AB283AAD-9F23-4941-AA34-66209553499E}" destId="{0FF16183-B016-4A85-8423-50E74590B1DE}" srcOrd="1" destOrd="0" presId="urn:microsoft.com/office/officeart/2005/8/layout/radial1"/>
    <dgm:cxn modelId="{6BCDB588-DF44-49FC-AE70-6232D583B524}" srcId="{9F7C67F6-0CFB-46B5-8CA7-7EC8637F0A62}" destId="{57A9FA70-3CC1-424C-A2A1-7742541B4724}" srcOrd="0" destOrd="0" parTransId="{B781FBFD-F240-4BF0-9149-225620B3F4D1}" sibTransId="{E90DC132-29C7-4893-9996-8957E828036C}"/>
    <dgm:cxn modelId="{6C6F05AC-BC7C-4876-B3B4-71F73C30B17F}" type="presOf" srcId="{57A9FA70-3CC1-424C-A2A1-7742541B4724}" destId="{AED594B5-EB53-4C85-8BE0-A66F76B39494}" srcOrd="0" destOrd="0" presId="urn:microsoft.com/office/officeart/2005/8/layout/radial1"/>
    <dgm:cxn modelId="{EBDA9164-0078-4CB8-BF07-55A6D0AF4BBF}" type="presOf" srcId="{E9D73D23-2673-4967-AC2D-4D71EC4C0F29}" destId="{EEBBD61F-C825-414F-B68D-813BC0E6599F}" srcOrd="0" destOrd="0" presId="urn:microsoft.com/office/officeart/2005/8/layout/radial1"/>
    <dgm:cxn modelId="{2047EBF0-5DC5-440E-9565-F7FFE68BB103}" type="presOf" srcId="{9F7C67F6-0CFB-46B5-8CA7-7EC8637F0A62}" destId="{B70E4A10-015B-4473-8889-31F86420F54B}" srcOrd="0" destOrd="0" presId="urn:microsoft.com/office/officeart/2005/8/layout/radial1"/>
    <dgm:cxn modelId="{A1E741B3-308D-4296-8712-FA5720975ECF}" type="presOf" srcId="{AB283AAD-9F23-4941-AA34-66209553499E}" destId="{0982FF36-52E8-4950-97E4-72F7183B7F1B}" srcOrd="0" destOrd="0" presId="urn:microsoft.com/office/officeart/2005/8/layout/radial1"/>
    <dgm:cxn modelId="{8E24D40C-57B2-4F65-9D29-AEAC5917D81D}" type="presOf" srcId="{AC2FD17E-8398-46D0-97B9-9B0B03323633}" destId="{30C57254-FC2B-436C-A3FF-DA20891C252A}" srcOrd="0" destOrd="0" presId="urn:microsoft.com/office/officeart/2005/8/layout/radial1"/>
    <dgm:cxn modelId="{6F0B6441-9E76-40E1-A3D2-9858B1DF5E22}" type="presParOf" srcId="{B70E4A10-015B-4473-8889-31F86420F54B}" destId="{AED594B5-EB53-4C85-8BE0-A66F76B39494}" srcOrd="0" destOrd="0" presId="urn:microsoft.com/office/officeart/2005/8/layout/radial1"/>
    <dgm:cxn modelId="{E3A569E6-8D4C-4248-B48F-DF0ECAA544BD}" type="presParOf" srcId="{B70E4A10-015B-4473-8889-31F86420F54B}" destId="{0982FF36-52E8-4950-97E4-72F7183B7F1B}" srcOrd="1" destOrd="0" presId="urn:microsoft.com/office/officeart/2005/8/layout/radial1"/>
    <dgm:cxn modelId="{98B10F13-699A-4511-BD3F-D4E6977649CA}" type="presParOf" srcId="{0982FF36-52E8-4950-97E4-72F7183B7F1B}" destId="{0FF16183-B016-4A85-8423-50E74590B1DE}" srcOrd="0" destOrd="0" presId="urn:microsoft.com/office/officeart/2005/8/layout/radial1"/>
    <dgm:cxn modelId="{1A8113A5-5CDF-44B3-8A63-222B96C781DC}" type="presParOf" srcId="{B70E4A10-015B-4473-8889-31F86420F54B}" destId="{EC49E8E3-78B2-48FA-B225-211C615DFB3B}" srcOrd="2" destOrd="0" presId="urn:microsoft.com/office/officeart/2005/8/layout/radial1"/>
    <dgm:cxn modelId="{6BEA031E-3490-4CA0-8D1E-A1C2DA732B8F}" type="presParOf" srcId="{B70E4A10-015B-4473-8889-31F86420F54B}" destId="{30C57254-FC2B-436C-A3FF-DA20891C252A}" srcOrd="3" destOrd="0" presId="urn:microsoft.com/office/officeart/2005/8/layout/radial1"/>
    <dgm:cxn modelId="{25CEB030-2D98-4416-A684-DB6932C35C81}" type="presParOf" srcId="{30C57254-FC2B-436C-A3FF-DA20891C252A}" destId="{5115D880-8C51-4F84-99E1-F747F4589C6F}" srcOrd="0" destOrd="0" presId="urn:microsoft.com/office/officeart/2005/8/layout/radial1"/>
    <dgm:cxn modelId="{66A42686-1A1C-450F-AA78-E9789BA8E826}" type="presParOf" srcId="{B70E4A10-015B-4473-8889-31F86420F54B}" destId="{EEBBD61F-C825-414F-B68D-813BC0E6599F}" srcOrd="4" destOrd="0" presId="urn:microsoft.com/office/officeart/2005/8/layout/radial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C90471-E44A-4950-9A97-63FD2674CC26}" type="doc">
      <dgm:prSet loTypeId="urn:microsoft.com/office/officeart/2005/8/layout/orgChart1" loCatId="hierarchy" qsTypeId="urn:microsoft.com/office/officeart/2005/8/quickstyle/3d2" qsCatId="3D" csTypeId="urn:microsoft.com/office/officeart/2005/8/colors/colorful1" csCatId="colorful" phldr="1"/>
      <dgm:spPr/>
    </dgm:pt>
    <dgm:pt modelId="{BB76C271-7AA1-45BE-B5F4-58CAAB9F01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Arial" charset="0"/>
            </a:rPr>
            <a:t>Sociology/Anthropology</a:t>
          </a:r>
          <a:endParaRPr kumimoji="0" lang="en-US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9CEEF827-D21C-4605-B266-91C99E557E4E}" type="parTrans" cxnId="{914AD3D3-DE43-4925-A45F-B8D7564C1D63}">
      <dgm:prSet/>
      <dgm:spPr/>
      <dgm:t>
        <a:bodyPr/>
        <a:lstStyle/>
        <a:p>
          <a:endParaRPr lang="en-US"/>
        </a:p>
      </dgm:t>
    </dgm:pt>
    <dgm:pt modelId="{E598254A-79E4-4B10-AC10-167564E6C740}" type="sibTrans" cxnId="{914AD3D3-DE43-4925-A45F-B8D7564C1D63}">
      <dgm:prSet/>
      <dgm:spPr/>
      <dgm:t>
        <a:bodyPr/>
        <a:lstStyle/>
        <a:p>
          <a:endParaRPr lang="en-US"/>
        </a:p>
      </dgm:t>
    </dgm:pt>
    <dgm:pt modelId="{B64A5DC8-3276-4EF0-B894-B2A8399E8B1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Arial" charset="0"/>
            </a:rPr>
            <a:t>Criminal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Arial" charset="0"/>
            </a:rPr>
            <a:t>Justice</a:t>
          </a:r>
        </a:p>
      </dgm:t>
    </dgm:pt>
    <dgm:pt modelId="{4F107315-1600-441F-8333-B41BD393A64A}" type="parTrans" cxnId="{EAFC95ED-8C72-42EA-AE2A-810C1D57AE45}">
      <dgm:prSet/>
      <dgm:spPr/>
      <dgm:t>
        <a:bodyPr/>
        <a:lstStyle/>
        <a:p>
          <a:endParaRPr lang="en-US"/>
        </a:p>
      </dgm:t>
    </dgm:pt>
    <dgm:pt modelId="{4C0B5B4B-0CE9-4AAD-B1B6-FD5268728F07}" type="sibTrans" cxnId="{EAFC95ED-8C72-42EA-AE2A-810C1D57AE45}">
      <dgm:prSet/>
      <dgm:spPr/>
      <dgm:t>
        <a:bodyPr/>
        <a:lstStyle/>
        <a:p>
          <a:endParaRPr lang="en-US"/>
        </a:p>
      </dgm:t>
    </dgm:pt>
    <dgm:pt modelId="{B79F5AF6-1BCF-4811-8AC4-C86E8F847BA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Arial" charset="0"/>
            </a:rPr>
            <a:t>Human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Arial" charset="0"/>
            </a:rPr>
            <a:t>Services</a:t>
          </a:r>
        </a:p>
      </dgm:t>
    </dgm:pt>
    <dgm:pt modelId="{7736608B-A0C9-4C7C-B54E-B31F439500AF}" type="parTrans" cxnId="{DFA2EEDD-1BEC-425E-A176-670C9A76347E}">
      <dgm:prSet/>
      <dgm:spPr/>
      <dgm:t>
        <a:bodyPr/>
        <a:lstStyle/>
        <a:p>
          <a:endParaRPr lang="en-US"/>
        </a:p>
      </dgm:t>
    </dgm:pt>
    <dgm:pt modelId="{CA27F013-0A50-48BF-A4C7-CCFF2831F503}" type="sibTrans" cxnId="{DFA2EEDD-1BEC-425E-A176-670C9A76347E}">
      <dgm:prSet/>
      <dgm:spPr/>
      <dgm:t>
        <a:bodyPr/>
        <a:lstStyle/>
        <a:p>
          <a:endParaRPr lang="en-US"/>
        </a:p>
      </dgm:t>
    </dgm:pt>
    <dgm:pt modelId="{F9B93822-C87F-4E32-A62F-CD36B12F69C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charset="0"/>
            </a:rPr>
            <a:t>Education</a:t>
          </a:r>
          <a:endParaRPr kumimoji="0" lang="en-US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FB771D4B-2F0C-4F9C-8698-F421FDAAF736}" type="parTrans" cxnId="{D050C15F-9A31-4E92-A5BA-C2E7FFAA0ED4}">
      <dgm:prSet/>
      <dgm:spPr/>
      <dgm:t>
        <a:bodyPr/>
        <a:lstStyle/>
        <a:p>
          <a:endParaRPr lang="en-US"/>
        </a:p>
      </dgm:t>
    </dgm:pt>
    <dgm:pt modelId="{F3685AE8-BA00-4FBA-974E-25E8528FF490}" type="sibTrans" cxnId="{D050C15F-9A31-4E92-A5BA-C2E7FFAA0ED4}">
      <dgm:prSet/>
      <dgm:spPr/>
      <dgm:t>
        <a:bodyPr/>
        <a:lstStyle/>
        <a:p>
          <a:endParaRPr lang="en-US"/>
        </a:p>
      </dgm:t>
    </dgm:pt>
    <dgm:pt modelId="{7E9CFF6D-D55E-414D-AA78-5F81A09B367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Arial" charset="0"/>
            </a:rPr>
            <a:t>Research &amp; Policy</a:t>
          </a:r>
        </a:p>
      </dgm:t>
    </dgm:pt>
    <dgm:pt modelId="{FB3731F4-679F-4DB3-B6B3-C1913ECB1937}" type="parTrans" cxnId="{C94A133B-41D0-473C-A014-C0ED93E0925C}">
      <dgm:prSet/>
      <dgm:spPr/>
      <dgm:t>
        <a:bodyPr/>
        <a:lstStyle/>
        <a:p>
          <a:endParaRPr lang="en-US"/>
        </a:p>
      </dgm:t>
    </dgm:pt>
    <dgm:pt modelId="{4DBED2F3-2D68-4B53-9628-C36E28F6D24B}" type="sibTrans" cxnId="{C94A133B-41D0-473C-A014-C0ED93E0925C}">
      <dgm:prSet/>
      <dgm:spPr/>
      <dgm:t>
        <a:bodyPr/>
        <a:lstStyle/>
        <a:p>
          <a:endParaRPr lang="en-US"/>
        </a:p>
      </dgm:t>
    </dgm:pt>
    <dgm:pt modelId="{1170BFFA-83B7-4CDC-A23E-6EFFD04E04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Arial" charset="0"/>
            </a:rPr>
            <a:t>Business</a:t>
          </a:r>
        </a:p>
      </dgm:t>
    </dgm:pt>
    <dgm:pt modelId="{67CA0BDC-0D97-4F8D-BD49-5AC707B67359}" type="parTrans" cxnId="{A31FFE8F-374E-450D-AAF7-0FB573685679}">
      <dgm:prSet/>
      <dgm:spPr/>
      <dgm:t>
        <a:bodyPr/>
        <a:lstStyle/>
        <a:p>
          <a:endParaRPr lang="en-US"/>
        </a:p>
      </dgm:t>
    </dgm:pt>
    <dgm:pt modelId="{70368BAF-842B-44DB-8BA3-98E1D0545DC6}" type="sibTrans" cxnId="{A31FFE8F-374E-450D-AAF7-0FB573685679}">
      <dgm:prSet/>
      <dgm:spPr/>
      <dgm:t>
        <a:bodyPr/>
        <a:lstStyle/>
        <a:p>
          <a:endParaRPr lang="en-US"/>
        </a:p>
      </dgm:t>
    </dgm:pt>
    <dgm:pt modelId="{A85A6CC3-2CE7-4F99-A912-74F7251F29F0}" type="pres">
      <dgm:prSet presAssocID="{DDC90471-E44A-4950-9A97-63FD2674CC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247CAF-8166-40CC-B4B5-0A9B40D19F7E}" type="pres">
      <dgm:prSet presAssocID="{BB76C271-7AA1-45BE-B5F4-58CAAB9F0117}" presName="hierRoot1" presStyleCnt="0">
        <dgm:presLayoutVars>
          <dgm:hierBranch/>
        </dgm:presLayoutVars>
      </dgm:prSet>
      <dgm:spPr/>
    </dgm:pt>
    <dgm:pt modelId="{3A5CC3B5-01BB-457B-9B2F-DE4752B20CC3}" type="pres">
      <dgm:prSet presAssocID="{BB76C271-7AA1-45BE-B5F4-58CAAB9F0117}" presName="rootComposite1" presStyleCnt="0"/>
      <dgm:spPr/>
    </dgm:pt>
    <dgm:pt modelId="{166542AA-6CED-488B-AA4F-78D88BA7C41A}" type="pres">
      <dgm:prSet presAssocID="{BB76C271-7AA1-45BE-B5F4-58CAAB9F0117}" presName="rootText1" presStyleLbl="node0" presStyleIdx="0" presStyleCnt="1" custScaleX="2636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959948-19B5-4D83-96D1-79B42F7F1F7C}" type="pres">
      <dgm:prSet presAssocID="{BB76C271-7AA1-45BE-B5F4-58CAAB9F011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58F5043-0B36-4D01-97C6-8C5E6A91038F}" type="pres">
      <dgm:prSet presAssocID="{BB76C271-7AA1-45BE-B5F4-58CAAB9F0117}" presName="hierChild2" presStyleCnt="0"/>
      <dgm:spPr/>
    </dgm:pt>
    <dgm:pt modelId="{FCB032ED-A725-42F4-BE36-21450829DE05}" type="pres">
      <dgm:prSet presAssocID="{4F107315-1600-441F-8333-B41BD393A64A}" presName="Name35" presStyleLbl="parChTrans1D2" presStyleIdx="0" presStyleCnt="5"/>
      <dgm:spPr/>
      <dgm:t>
        <a:bodyPr/>
        <a:lstStyle/>
        <a:p>
          <a:endParaRPr lang="en-US"/>
        </a:p>
      </dgm:t>
    </dgm:pt>
    <dgm:pt modelId="{D976836E-85F2-47DB-B3D2-5396609F8B25}" type="pres">
      <dgm:prSet presAssocID="{B64A5DC8-3276-4EF0-B894-B2A8399E8B13}" presName="hierRoot2" presStyleCnt="0">
        <dgm:presLayoutVars>
          <dgm:hierBranch val="r"/>
        </dgm:presLayoutVars>
      </dgm:prSet>
      <dgm:spPr/>
    </dgm:pt>
    <dgm:pt modelId="{95130277-BA46-4EAC-9A1F-BCB59C85EB95}" type="pres">
      <dgm:prSet presAssocID="{B64A5DC8-3276-4EF0-B894-B2A8399E8B13}" presName="rootComposite" presStyleCnt="0"/>
      <dgm:spPr/>
    </dgm:pt>
    <dgm:pt modelId="{33442ED6-712E-4287-8B6A-EEA66BFE824B}" type="pres">
      <dgm:prSet presAssocID="{B64A5DC8-3276-4EF0-B894-B2A8399E8B13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E7A1A0-5DEB-4266-BF9F-7B793C7D2428}" type="pres">
      <dgm:prSet presAssocID="{B64A5DC8-3276-4EF0-B894-B2A8399E8B13}" presName="rootConnector" presStyleLbl="node2" presStyleIdx="0" presStyleCnt="5"/>
      <dgm:spPr/>
      <dgm:t>
        <a:bodyPr/>
        <a:lstStyle/>
        <a:p>
          <a:endParaRPr lang="en-US"/>
        </a:p>
      </dgm:t>
    </dgm:pt>
    <dgm:pt modelId="{F079E8D4-D34F-40C7-A2F7-F3821131CE70}" type="pres">
      <dgm:prSet presAssocID="{B64A5DC8-3276-4EF0-B894-B2A8399E8B13}" presName="hierChild4" presStyleCnt="0"/>
      <dgm:spPr/>
    </dgm:pt>
    <dgm:pt modelId="{0056C13A-28E6-4576-B144-E2E900B3440F}" type="pres">
      <dgm:prSet presAssocID="{B64A5DC8-3276-4EF0-B894-B2A8399E8B13}" presName="hierChild5" presStyleCnt="0"/>
      <dgm:spPr/>
    </dgm:pt>
    <dgm:pt modelId="{8BA52490-5019-4D82-9873-3BCA571AEC80}" type="pres">
      <dgm:prSet presAssocID="{7736608B-A0C9-4C7C-B54E-B31F439500AF}" presName="Name35" presStyleLbl="parChTrans1D2" presStyleIdx="1" presStyleCnt="5"/>
      <dgm:spPr/>
      <dgm:t>
        <a:bodyPr/>
        <a:lstStyle/>
        <a:p>
          <a:endParaRPr lang="en-US"/>
        </a:p>
      </dgm:t>
    </dgm:pt>
    <dgm:pt modelId="{33305123-E193-4391-AA21-D7496F819E17}" type="pres">
      <dgm:prSet presAssocID="{B79F5AF6-1BCF-4811-8AC4-C86E8F847BA8}" presName="hierRoot2" presStyleCnt="0">
        <dgm:presLayoutVars>
          <dgm:hierBranch val="r"/>
        </dgm:presLayoutVars>
      </dgm:prSet>
      <dgm:spPr/>
    </dgm:pt>
    <dgm:pt modelId="{17E1F79E-3178-4A95-BD12-A59269D6A162}" type="pres">
      <dgm:prSet presAssocID="{B79F5AF6-1BCF-4811-8AC4-C86E8F847BA8}" presName="rootComposite" presStyleCnt="0"/>
      <dgm:spPr/>
    </dgm:pt>
    <dgm:pt modelId="{F2737C8D-B769-45F9-9C72-947EB90E6005}" type="pres">
      <dgm:prSet presAssocID="{B79F5AF6-1BCF-4811-8AC4-C86E8F847BA8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8595FB-B2E6-4FAF-A570-340072C234C9}" type="pres">
      <dgm:prSet presAssocID="{B79F5AF6-1BCF-4811-8AC4-C86E8F847BA8}" presName="rootConnector" presStyleLbl="node2" presStyleIdx="1" presStyleCnt="5"/>
      <dgm:spPr/>
      <dgm:t>
        <a:bodyPr/>
        <a:lstStyle/>
        <a:p>
          <a:endParaRPr lang="en-US"/>
        </a:p>
      </dgm:t>
    </dgm:pt>
    <dgm:pt modelId="{D5512BDD-E6EE-408B-8A9B-FE0B68DE378F}" type="pres">
      <dgm:prSet presAssocID="{B79F5AF6-1BCF-4811-8AC4-C86E8F847BA8}" presName="hierChild4" presStyleCnt="0"/>
      <dgm:spPr/>
    </dgm:pt>
    <dgm:pt modelId="{E0EA8FB7-4D50-4291-ACA9-289A21693780}" type="pres">
      <dgm:prSet presAssocID="{B79F5AF6-1BCF-4811-8AC4-C86E8F847BA8}" presName="hierChild5" presStyleCnt="0"/>
      <dgm:spPr/>
    </dgm:pt>
    <dgm:pt modelId="{9B279DA0-6CEC-4B49-95E2-A989FF37F0A3}" type="pres">
      <dgm:prSet presAssocID="{FB771D4B-2F0C-4F9C-8698-F421FDAAF736}" presName="Name35" presStyleLbl="parChTrans1D2" presStyleIdx="2" presStyleCnt="5"/>
      <dgm:spPr/>
      <dgm:t>
        <a:bodyPr/>
        <a:lstStyle/>
        <a:p>
          <a:endParaRPr lang="en-US"/>
        </a:p>
      </dgm:t>
    </dgm:pt>
    <dgm:pt modelId="{8B9AC1AC-B0C4-4EC8-ABE0-97E2C5376617}" type="pres">
      <dgm:prSet presAssocID="{F9B93822-C87F-4E32-A62F-CD36B12F69C1}" presName="hierRoot2" presStyleCnt="0">
        <dgm:presLayoutVars>
          <dgm:hierBranch val="r"/>
        </dgm:presLayoutVars>
      </dgm:prSet>
      <dgm:spPr/>
    </dgm:pt>
    <dgm:pt modelId="{2DB46861-3FED-4CD8-B826-A696B7B84AFB}" type="pres">
      <dgm:prSet presAssocID="{F9B93822-C87F-4E32-A62F-CD36B12F69C1}" presName="rootComposite" presStyleCnt="0"/>
      <dgm:spPr/>
    </dgm:pt>
    <dgm:pt modelId="{8EB57876-243D-4469-BC5D-C64F3C2D578D}" type="pres">
      <dgm:prSet presAssocID="{F9B93822-C87F-4E32-A62F-CD36B12F69C1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E1E618-2985-4744-8CE1-0F9D02F92AC9}" type="pres">
      <dgm:prSet presAssocID="{F9B93822-C87F-4E32-A62F-CD36B12F69C1}" presName="rootConnector" presStyleLbl="node2" presStyleIdx="2" presStyleCnt="5"/>
      <dgm:spPr/>
      <dgm:t>
        <a:bodyPr/>
        <a:lstStyle/>
        <a:p>
          <a:endParaRPr lang="en-US"/>
        </a:p>
      </dgm:t>
    </dgm:pt>
    <dgm:pt modelId="{9E072897-C8A7-4B6B-AA3F-86D695F75932}" type="pres">
      <dgm:prSet presAssocID="{F9B93822-C87F-4E32-A62F-CD36B12F69C1}" presName="hierChild4" presStyleCnt="0"/>
      <dgm:spPr/>
    </dgm:pt>
    <dgm:pt modelId="{6882B01C-E6FF-4610-911D-D257549B9559}" type="pres">
      <dgm:prSet presAssocID="{F9B93822-C87F-4E32-A62F-CD36B12F69C1}" presName="hierChild5" presStyleCnt="0"/>
      <dgm:spPr/>
    </dgm:pt>
    <dgm:pt modelId="{C5C21F5F-BC45-4DA9-A699-5F3434F6B656}" type="pres">
      <dgm:prSet presAssocID="{FB3731F4-679F-4DB3-B6B3-C1913ECB1937}" presName="Name35" presStyleLbl="parChTrans1D2" presStyleIdx="3" presStyleCnt="5"/>
      <dgm:spPr/>
      <dgm:t>
        <a:bodyPr/>
        <a:lstStyle/>
        <a:p>
          <a:endParaRPr lang="en-US"/>
        </a:p>
      </dgm:t>
    </dgm:pt>
    <dgm:pt modelId="{1A36386A-7345-4F71-9F2C-F081FFECB0A0}" type="pres">
      <dgm:prSet presAssocID="{7E9CFF6D-D55E-414D-AA78-5F81A09B3674}" presName="hierRoot2" presStyleCnt="0">
        <dgm:presLayoutVars>
          <dgm:hierBranch val="r"/>
        </dgm:presLayoutVars>
      </dgm:prSet>
      <dgm:spPr/>
    </dgm:pt>
    <dgm:pt modelId="{1C654714-0DF0-4D88-BEFE-FBE2A3CE662A}" type="pres">
      <dgm:prSet presAssocID="{7E9CFF6D-D55E-414D-AA78-5F81A09B3674}" presName="rootComposite" presStyleCnt="0"/>
      <dgm:spPr/>
    </dgm:pt>
    <dgm:pt modelId="{CBB3A65E-9D57-4073-9392-CBC1570B6ACB}" type="pres">
      <dgm:prSet presAssocID="{7E9CFF6D-D55E-414D-AA78-5F81A09B3674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C5B3AA-0560-47E9-BDF5-40FFD70E06CE}" type="pres">
      <dgm:prSet presAssocID="{7E9CFF6D-D55E-414D-AA78-5F81A09B3674}" presName="rootConnector" presStyleLbl="node2" presStyleIdx="3" presStyleCnt="5"/>
      <dgm:spPr/>
      <dgm:t>
        <a:bodyPr/>
        <a:lstStyle/>
        <a:p>
          <a:endParaRPr lang="en-US"/>
        </a:p>
      </dgm:t>
    </dgm:pt>
    <dgm:pt modelId="{276A4543-713C-44F6-9604-874B2E056C56}" type="pres">
      <dgm:prSet presAssocID="{7E9CFF6D-D55E-414D-AA78-5F81A09B3674}" presName="hierChild4" presStyleCnt="0"/>
      <dgm:spPr/>
    </dgm:pt>
    <dgm:pt modelId="{EDA2A81F-6D78-417E-80E9-39CE6F906DDC}" type="pres">
      <dgm:prSet presAssocID="{7E9CFF6D-D55E-414D-AA78-5F81A09B3674}" presName="hierChild5" presStyleCnt="0"/>
      <dgm:spPr/>
    </dgm:pt>
    <dgm:pt modelId="{C8213F36-3C40-4590-9C74-383192935E65}" type="pres">
      <dgm:prSet presAssocID="{67CA0BDC-0D97-4F8D-BD49-5AC707B67359}" presName="Name35" presStyleLbl="parChTrans1D2" presStyleIdx="4" presStyleCnt="5"/>
      <dgm:spPr/>
      <dgm:t>
        <a:bodyPr/>
        <a:lstStyle/>
        <a:p>
          <a:endParaRPr lang="en-US"/>
        </a:p>
      </dgm:t>
    </dgm:pt>
    <dgm:pt modelId="{CD736B8C-3EFA-43FA-8B21-8095BA701773}" type="pres">
      <dgm:prSet presAssocID="{1170BFFA-83B7-4CDC-A23E-6EFFD04E0440}" presName="hierRoot2" presStyleCnt="0">
        <dgm:presLayoutVars>
          <dgm:hierBranch val="r"/>
        </dgm:presLayoutVars>
      </dgm:prSet>
      <dgm:spPr/>
    </dgm:pt>
    <dgm:pt modelId="{027480F2-1D1B-4555-91C3-4055DC9EE1B3}" type="pres">
      <dgm:prSet presAssocID="{1170BFFA-83B7-4CDC-A23E-6EFFD04E0440}" presName="rootComposite" presStyleCnt="0"/>
      <dgm:spPr/>
    </dgm:pt>
    <dgm:pt modelId="{FB85781A-FBD1-4EE8-9E9B-3DECDCACF492}" type="pres">
      <dgm:prSet presAssocID="{1170BFFA-83B7-4CDC-A23E-6EFFD04E044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109F7E-D05B-481D-BE71-10A6AC34E40A}" type="pres">
      <dgm:prSet presAssocID="{1170BFFA-83B7-4CDC-A23E-6EFFD04E0440}" presName="rootConnector" presStyleLbl="node2" presStyleIdx="4" presStyleCnt="5"/>
      <dgm:spPr/>
      <dgm:t>
        <a:bodyPr/>
        <a:lstStyle/>
        <a:p>
          <a:endParaRPr lang="en-US"/>
        </a:p>
      </dgm:t>
    </dgm:pt>
    <dgm:pt modelId="{096420F8-B799-4C45-9A00-CC6A94E24D57}" type="pres">
      <dgm:prSet presAssocID="{1170BFFA-83B7-4CDC-A23E-6EFFD04E0440}" presName="hierChild4" presStyleCnt="0"/>
      <dgm:spPr/>
    </dgm:pt>
    <dgm:pt modelId="{633C8F68-7746-48A3-B7DA-73A34C9A5818}" type="pres">
      <dgm:prSet presAssocID="{1170BFFA-83B7-4CDC-A23E-6EFFD04E0440}" presName="hierChild5" presStyleCnt="0"/>
      <dgm:spPr/>
    </dgm:pt>
    <dgm:pt modelId="{15D5D8CB-A40D-4FA2-85D6-312EA28143D0}" type="pres">
      <dgm:prSet presAssocID="{BB76C271-7AA1-45BE-B5F4-58CAAB9F0117}" presName="hierChild3" presStyleCnt="0"/>
      <dgm:spPr/>
    </dgm:pt>
  </dgm:ptLst>
  <dgm:cxnLst>
    <dgm:cxn modelId="{7825DB29-758C-4FF3-9600-2F0FA259F521}" type="presOf" srcId="{1170BFFA-83B7-4CDC-A23E-6EFFD04E0440}" destId="{FB85781A-FBD1-4EE8-9E9B-3DECDCACF492}" srcOrd="0" destOrd="0" presId="urn:microsoft.com/office/officeart/2005/8/layout/orgChart1"/>
    <dgm:cxn modelId="{0D89DE46-6A4C-4A66-A99F-D4568A2EE403}" type="presOf" srcId="{F9B93822-C87F-4E32-A62F-CD36B12F69C1}" destId="{8EB57876-243D-4469-BC5D-C64F3C2D578D}" srcOrd="0" destOrd="0" presId="urn:microsoft.com/office/officeart/2005/8/layout/orgChart1"/>
    <dgm:cxn modelId="{D58A8FDF-6C23-44EE-85CB-7763D9D5CF44}" type="presOf" srcId="{DDC90471-E44A-4950-9A97-63FD2674CC26}" destId="{A85A6CC3-2CE7-4F99-A912-74F7251F29F0}" srcOrd="0" destOrd="0" presId="urn:microsoft.com/office/officeart/2005/8/layout/orgChart1"/>
    <dgm:cxn modelId="{327642EA-7FC3-4455-A798-B9D2AF215383}" type="presOf" srcId="{BB76C271-7AA1-45BE-B5F4-58CAAB9F0117}" destId="{166542AA-6CED-488B-AA4F-78D88BA7C41A}" srcOrd="0" destOrd="0" presId="urn:microsoft.com/office/officeart/2005/8/layout/orgChart1"/>
    <dgm:cxn modelId="{9902CD46-3241-4799-9A82-2FBFE9B6B47B}" type="presOf" srcId="{F9B93822-C87F-4E32-A62F-CD36B12F69C1}" destId="{C3E1E618-2985-4744-8CE1-0F9D02F92AC9}" srcOrd="1" destOrd="0" presId="urn:microsoft.com/office/officeart/2005/8/layout/orgChart1"/>
    <dgm:cxn modelId="{C8441B22-5B33-4D03-B9A5-10EB7E8C4D6C}" type="presOf" srcId="{B64A5DC8-3276-4EF0-B894-B2A8399E8B13}" destId="{33442ED6-712E-4287-8B6A-EEA66BFE824B}" srcOrd="0" destOrd="0" presId="urn:microsoft.com/office/officeart/2005/8/layout/orgChart1"/>
    <dgm:cxn modelId="{0AE4CFBF-97FA-40AB-82B9-9E183D6CAC89}" type="presOf" srcId="{7E9CFF6D-D55E-414D-AA78-5F81A09B3674}" destId="{50C5B3AA-0560-47E9-BDF5-40FFD70E06CE}" srcOrd="1" destOrd="0" presId="urn:microsoft.com/office/officeart/2005/8/layout/orgChart1"/>
    <dgm:cxn modelId="{D050C15F-9A31-4E92-A5BA-C2E7FFAA0ED4}" srcId="{BB76C271-7AA1-45BE-B5F4-58CAAB9F0117}" destId="{F9B93822-C87F-4E32-A62F-CD36B12F69C1}" srcOrd="2" destOrd="0" parTransId="{FB771D4B-2F0C-4F9C-8698-F421FDAAF736}" sibTransId="{F3685AE8-BA00-4FBA-974E-25E8528FF490}"/>
    <dgm:cxn modelId="{A8DC4072-F661-40EE-B624-E0A29D7C5911}" type="presOf" srcId="{B79F5AF6-1BCF-4811-8AC4-C86E8F847BA8}" destId="{F2737C8D-B769-45F9-9C72-947EB90E6005}" srcOrd="0" destOrd="0" presId="urn:microsoft.com/office/officeart/2005/8/layout/orgChart1"/>
    <dgm:cxn modelId="{F89D8772-5B60-48AE-96CD-EBF118DFF435}" type="presOf" srcId="{FB771D4B-2F0C-4F9C-8698-F421FDAAF736}" destId="{9B279DA0-6CEC-4B49-95E2-A989FF37F0A3}" srcOrd="0" destOrd="0" presId="urn:microsoft.com/office/officeart/2005/8/layout/orgChart1"/>
    <dgm:cxn modelId="{50264886-FDE4-4700-B0EA-F3A5BAC68E65}" type="presOf" srcId="{B79F5AF6-1BCF-4811-8AC4-C86E8F847BA8}" destId="{478595FB-B2E6-4FAF-A570-340072C234C9}" srcOrd="1" destOrd="0" presId="urn:microsoft.com/office/officeart/2005/8/layout/orgChart1"/>
    <dgm:cxn modelId="{1AFEDD66-689D-4220-ADE8-4FAE5B19655D}" type="presOf" srcId="{7736608B-A0C9-4C7C-B54E-B31F439500AF}" destId="{8BA52490-5019-4D82-9873-3BCA571AEC80}" srcOrd="0" destOrd="0" presId="urn:microsoft.com/office/officeart/2005/8/layout/orgChart1"/>
    <dgm:cxn modelId="{98E40D73-D928-473F-BDF2-FE56CFDB8387}" type="presOf" srcId="{B64A5DC8-3276-4EF0-B894-B2A8399E8B13}" destId="{11E7A1A0-5DEB-4266-BF9F-7B793C7D2428}" srcOrd="1" destOrd="0" presId="urn:microsoft.com/office/officeart/2005/8/layout/orgChart1"/>
    <dgm:cxn modelId="{81B6B2F0-1029-4E00-B680-E55750C277D6}" type="presOf" srcId="{BB76C271-7AA1-45BE-B5F4-58CAAB9F0117}" destId="{B1959948-19B5-4D83-96D1-79B42F7F1F7C}" srcOrd="1" destOrd="0" presId="urn:microsoft.com/office/officeart/2005/8/layout/orgChart1"/>
    <dgm:cxn modelId="{004FBA99-22AD-41C9-87E6-1C3590A579E3}" type="presOf" srcId="{67CA0BDC-0D97-4F8D-BD49-5AC707B67359}" destId="{C8213F36-3C40-4590-9C74-383192935E65}" srcOrd="0" destOrd="0" presId="urn:microsoft.com/office/officeart/2005/8/layout/orgChart1"/>
    <dgm:cxn modelId="{A31FFE8F-374E-450D-AAF7-0FB573685679}" srcId="{BB76C271-7AA1-45BE-B5F4-58CAAB9F0117}" destId="{1170BFFA-83B7-4CDC-A23E-6EFFD04E0440}" srcOrd="4" destOrd="0" parTransId="{67CA0BDC-0D97-4F8D-BD49-5AC707B67359}" sibTransId="{70368BAF-842B-44DB-8BA3-98E1D0545DC6}"/>
    <dgm:cxn modelId="{DFA2EEDD-1BEC-425E-A176-670C9A76347E}" srcId="{BB76C271-7AA1-45BE-B5F4-58CAAB9F0117}" destId="{B79F5AF6-1BCF-4811-8AC4-C86E8F847BA8}" srcOrd="1" destOrd="0" parTransId="{7736608B-A0C9-4C7C-B54E-B31F439500AF}" sibTransId="{CA27F013-0A50-48BF-A4C7-CCFF2831F503}"/>
    <dgm:cxn modelId="{C94A133B-41D0-473C-A014-C0ED93E0925C}" srcId="{BB76C271-7AA1-45BE-B5F4-58CAAB9F0117}" destId="{7E9CFF6D-D55E-414D-AA78-5F81A09B3674}" srcOrd="3" destOrd="0" parTransId="{FB3731F4-679F-4DB3-B6B3-C1913ECB1937}" sibTransId="{4DBED2F3-2D68-4B53-9628-C36E28F6D24B}"/>
    <dgm:cxn modelId="{F4AD57CF-03AA-4BCF-919A-AAE6FECA8F16}" type="presOf" srcId="{1170BFFA-83B7-4CDC-A23E-6EFFD04E0440}" destId="{E6109F7E-D05B-481D-BE71-10A6AC34E40A}" srcOrd="1" destOrd="0" presId="urn:microsoft.com/office/officeart/2005/8/layout/orgChart1"/>
    <dgm:cxn modelId="{914AD3D3-DE43-4925-A45F-B8D7564C1D63}" srcId="{DDC90471-E44A-4950-9A97-63FD2674CC26}" destId="{BB76C271-7AA1-45BE-B5F4-58CAAB9F0117}" srcOrd="0" destOrd="0" parTransId="{9CEEF827-D21C-4605-B266-91C99E557E4E}" sibTransId="{E598254A-79E4-4B10-AC10-167564E6C740}"/>
    <dgm:cxn modelId="{56FD3650-9045-4447-BFCA-5835D27D09E6}" type="presOf" srcId="{FB3731F4-679F-4DB3-B6B3-C1913ECB1937}" destId="{C5C21F5F-BC45-4DA9-A699-5F3434F6B656}" srcOrd="0" destOrd="0" presId="urn:microsoft.com/office/officeart/2005/8/layout/orgChart1"/>
    <dgm:cxn modelId="{EAFC95ED-8C72-42EA-AE2A-810C1D57AE45}" srcId="{BB76C271-7AA1-45BE-B5F4-58CAAB9F0117}" destId="{B64A5DC8-3276-4EF0-B894-B2A8399E8B13}" srcOrd="0" destOrd="0" parTransId="{4F107315-1600-441F-8333-B41BD393A64A}" sibTransId="{4C0B5B4B-0CE9-4AAD-B1B6-FD5268728F07}"/>
    <dgm:cxn modelId="{560A8128-3718-44C6-A2A2-D6E7DA40936C}" type="presOf" srcId="{4F107315-1600-441F-8333-B41BD393A64A}" destId="{FCB032ED-A725-42F4-BE36-21450829DE05}" srcOrd="0" destOrd="0" presId="urn:microsoft.com/office/officeart/2005/8/layout/orgChart1"/>
    <dgm:cxn modelId="{A1A242BB-3268-4087-94E0-566067DA80A6}" type="presOf" srcId="{7E9CFF6D-D55E-414D-AA78-5F81A09B3674}" destId="{CBB3A65E-9D57-4073-9392-CBC1570B6ACB}" srcOrd="0" destOrd="0" presId="urn:microsoft.com/office/officeart/2005/8/layout/orgChart1"/>
    <dgm:cxn modelId="{26680D65-BADF-486D-B965-C9116D4D963C}" type="presParOf" srcId="{A85A6CC3-2CE7-4F99-A912-74F7251F29F0}" destId="{ED247CAF-8166-40CC-B4B5-0A9B40D19F7E}" srcOrd="0" destOrd="0" presId="urn:microsoft.com/office/officeart/2005/8/layout/orgChart1"/>
    <dgm:cxn modelId="{89836782-D762-4F14-93F1-888C9D16A090}" type="presParOf" srcId="{ED247CAF-8166-40CC-B4B5-0A9B40D19F7E}" destId="{3A5CC3B5-01BB-457B-9B2F-DE4752B20CC3}" srcOrd="0" destOrd="0" presId="urn:microsoft.com/office/officeart/2005/8/layout/orgChart1"/>
    <dgm:cxn modelId="{5AFDBE5F-17BD-4D3E-99F8-DAFA62E53907}" type="presParOf" srcId="{3A5CC3B5-01BB-457B-9B2F-DE4752B20CC3}" destId="{166542AA-6CED-488B-AA4F-78D88BA7C41A}" srcOrd="0" destOrd="0" presId="urn:microsoft.com/office/officeart/2005/8/layout/orgChart1"/>
    <dgm:cxn modelId="{55E0030D-F496-41B8-823B-D829F6BED5C8}" type="presParOf" srcId="{3A5CC3B5-01BB-457B-9B2F-DE4752B20CC3}" destId="{B1959948-19B5-4D83-96D1-79B42F7F1F7C}" srcOrd="1" destOrd="0" presId="urn:microsoft.com/office/officeart/2005/8/layout/orgChart1"/>
    <dgm:cxn modelId="{04D7A66C-B2FC-4CEC-ADEE-C642E11773DA}" type="presParOf" srcId="{ED247CAF-8166-40CC-B4B5-0A9B40D19F7E}" destId="{D58F5043-0B36-4D01-97C6-8C5E6A91038F}" srcOrd="1" destOrd="0" presId="urn:microsoft.com/office/officeart/2005/8/layout/orgChart1"/>
    <dgm:cxn modelId="{AF161455-61C0-4816-BA1C-6E97B27493F3}" type="presParOf" srcId="{D58F5043-0B36-4D01-97C6-8C5E6A91038F}" destId="{FCB032ED-A725-42F4-BE36-21450829DE05}" srcOrd="0" destOrd="0" presId="urn:microsoft.com/office/officeart/2005/8/layout/orgChart1"/>
    <dgm:cxn modelId="{4EA52B79-6B76-4146-A2E2-5D9BA7584896}" type="presParOf" srcId="{D58F5043-0B36-4D01-97C6-8C5E6A91038F}" destId="{D976836E-85F2-47DB-B3D2-5396609F8B25}" srcOrd="1" destOrd="0" presId="urn:microsoft.com/office/officeart/2005/8/layout/orgChart1"/>
    <dgm:cxn modelId="{CB8CD6F4-BCB5-4519-AACA-53A7726A0581}" type="presParOf" srcId="{D976836E-85F2-47DB-B3D2-5396609F8B25}" destId="{95130277-BA46-4EAC-9A1F-BCB59C85EB95}" srcOrd="0" destOrd="0" presId="urn:microsoft.com/office/officeart/2005/8/layout/orgChart1"/>
    <dgm:cxn modelId="{48FD2BEA-5B4C-48D7-8C70-358EC8D8B39D}" type="presParOf" srcId="{95130277-BA46-4EAC-9A1F-BCB59C85EB95}" destId="{33442ED6-712E-4287-8B6A-EEA66BFE824B}" srcOrd="0" destOrd="0" presId="urn:microsoft.com/office/officeart/2005/8/layout/orgChart1"/>
    <dgm:cxn modelId="{D98C285E-8092-4DF2-9A82-B3AA2952F8AC}" type="presParOf" srcId="{95130277-BA46-4EAC-9A1F-BCB59C85EB95}" destId="{11E7A1A0-5DEB-4266-BF9F-7B793C7D2428}" srcOrd="1" destOrd="0" presId="urn:microsoft.com/office/officeart/2005/8/layout/orgChart1"/>
    <dgm:cxn modelId="{2CA3EE3F-286B-4B36-9DDA-A52FB7C830B3}" type="presParOf" srcId="{D976836E-85F2-47DB-B3D2-5396609F8B25}" destId="{F079E8D4-D34F-40C7-A2F7-F3821131CE70}" srcOrd="1" destOrd="0" presId="urn:microsoft.com/office/officeart/2005/8/layout/orgChart1"/>
    <dgm:cxn modelId="{EDB1FE35-5E2E-4162-82B0-A380325CA5F1}" type="presParOf" srcId="{D976836E-85F2-47DB-B3D2-5396609F8B25}" destId="{0056C13A-28E6-4576-B144-E2E900B3440F}" srcOrd="2" destOrd="0" presId="urn:microsoft.com/office/officeart/2005/8/layout/orgChart1"/>
    <dgm:cxn modelId="{126B113B-CBDA-40D2-A6EA-ABA3FA2344B6}" type="presParOf" srcId="{D58F5043-0B36-4D01-97C6-8C5E6A91038F}" destId="{8BA52490-5019-4D82-9873-3BCA571AEC80}" srcOrd="2" destOrd="0" presId="urn:microsoft.com/office/officeart/2005/8/layout/orgChart1"/>
    <dgm:cxn modelId="{03B54F03-7F5A-4ADF-BBE0-D7CB6ECC6DB6}" type="presParOf" srcId="{D58F5043-0B36-4D01-97C6-8C5E6A91038F}" destId="{33305123-E193-4391-AA21-D7496F819E17}" srcOrd="3" destOrd="0" presId="urn:microsoft.com/office/officeart/2005/8/layout/orgChart1"/>
    <dgm:cxn modelId="{83D3A6E6-3F64-487E-95BC-A967E7B36F10}" type="presParOf" srcId="{33305123-E193-4391-AA21-D7496F819E17}" destId="{17E1F79E-3178-4A95-BD12-A59269D6A162}" srcOrd="0" destOrd="0" presId="urn:microsoft.com/office/officeart/2005/8/layout/orgChart1"/>
    <dgm:cxn modelId="{293A0209-8F55-4DD6-88F2-282C658BCA59}" type="presParOf" srcId="{17E1F79E-3178-4A95-BD12-A59269D6A162}" destId="{F2737C8D-B769-45F9-9C72-947EB90E6005}" srcOrd="0" destOrd="0" presId="urn:microsoft.com/office/officeart/2005/8/layout/orgChart1"/>
    <dgm:cxn modelId="{331EE5DB-C5BB-4CE9-B39D-BC7BA73B811B}" type="presParOf" srcId="{17E1F79E-3178-4A95-BD12-A59269D6A162}" destId="{478595FB-B2E6-4FAF-A570-340072C234C9}" srcOrd="1" destOrd="0" presId="urn:microsoft.com/office/officeart/2005/8/layout/orgChart1"/>
    <dgm:cxn modelId="{FB39CB09-E00D-430B-A977-EF07542C424B}" type="presParOf" srcId="{33305123-E193-4391-AA21-D7496F819E17}" destId="{D5512BDD-E6EE-408B-8A9B-FE0B68DE378F}" srcOrd="1" destOrd="0" presId="urn:microsoft.com/office/officeart/2005/8/layout/orgChart1"/>
    <dgm:cxn modelId="{80A9DAE4-4DA1-40B9-991A-78E3BBC9364C}" type="presParOf" srcId="{33305123-E193-4391-AA21-D7496F819E17}" destId="{E0EA8FB7-4D50-4291-ACA9-289A21693780}" srcOrd="2" destOrd="0" presId="urn:microsoft.com/office/officeart/2005/8/layout/orgChart1"/>
    <dgm:cxn modelId="{2504C332-E932-4057-B3E8-4055AA41EB04}" type="presParOf" srcId="{D58F5043-0B36-4D01-97C6-8C5E6A91038F}" destId="{9B279DA0-6CEC-4B49-95E2-A989FF37F0A3}" srcOrd="4" destOrd="0" presId="urn:microsoft.com/office/officeart/2005/8/layout/orgChart1"/>
    <dgm:cxn modelId="{B84BE7E9-9614-44D3-A4BC-6368D1DE28E8}" type="presParOf" srcId="{D58F5043-0B36-4D01-97C6-8C5E6A91038F}" destId="{8B9AC1AC-B0C4-4EC8-ABE0-97E2C5376617}" srcOrd="5" destOrd="0" presId="urn:microsoft.com/office/officeart/2005/8/layout/orgChart1"/>
    <dgm:cxn modelId="{D3D30BEC-F567-4536-AAE9-1F12FC19FEF1}" type="presParOf" srcId="{8B9AC1AC-B0C4-4EC8-ABE0-97E2C5376617}" destId="{2DB46861-3FED-4CD8-B826-A696B7B84AFB}" srcOrd="0" destOrd="0" presId="urn:microsoft.com/office/officeart/2005/8/layout/orgChart1"/>
    <dgm:cxn modelId="{878F0C1B-1470-46F7-B805-9BF9471A10BD}" type="presParOf" srcId="{2DB46861-3FED-4CD8-B826-A696B7B84AFB}" destId="{8EB57876-243D-4469-BC5D-C64F3C2D578D}" srcOrd="0" destOrd="0" presId="urn:microsoft.com/office/officeart/2005/8/layout/orgChart1"/>
    <dgm:cxn modelId="{829495C8-F142-442A-A39F-5EF054B4AAA9}" type="presParOf" srcId="{2DB46861-3FED-4CD8-B826-A696B7B84AFB}" destId="{C3E1E618-2985-4744-8CE1-0F9D02F92AC9}" srcOrd="1" destOrd="0" presId="urn:microsoft.com/office/officeart/2005/8/layout/orgChart1"/>
    <dgm:cxn modelId="{66C7B673-C964-49EA-86A5-52BC7FF33B86}" type="presParOf" srcId="{8B9AC1AC-B0C4-4EC8-ABE0-97E2C5376617}" destId="{9E072897-C8A7-4B6B-AA3F-86D695F75932}" srcOrd="1" destOrd="0" presId="urn:microsoft.com/office/officeart/2005/8/layout/orgChart1"/>
    <dgm:cxn modelId="{C0E7CD44-0C54-44C4-9FBF-776ABB5F1B3C}" type="presParOf" srcId="{8B9AC1AC-B0C4-4EC8-ABE0-97E2C5376617}" destId="{6882B01C-E6FF-4610-911D-D257549B9559}" srcOrd="2" destOrd="0" presId="urn:microsoft.com/office/officeart/2005/8/layout/orgChart1"/>
    <dgm:cxn modelId="{684ADE51-CB36-4CCC-961D-EAD9FAFD7F0D}" type="presParOf" srcId="{D58F5043-0B36-4D01-97C6-8C5E6A91038F}" destId="{C5C21F5F-BC45-4DA9-A699-5F3434F6B656}" srcOrd="6" destOrd="0" presId="urn:microsoft.com/office/officeart/2005/8/layout/orgChart1"/>
    <dgm:cxn modelId="{7CC93984-7127-44DA-A093-EA123BA5C989}" type="presParOf" srcId="{D58F5043-0B36-4D01-97C6-8C5E6A91038F}" destId="{1A36386A-7345-4F71-9F2C-F081FFECB0A0}" srcOrd="7" destOrd="0" presId="urn:microsoft.com/office/officeart/2005/8/layout/orgChart1"/>
    <dgm:cxn modelId="{6230D88F-54AF-47A1-933D-96E1E4C06DAE}" type="presParOf" srcId="{1A36386A-7345-4F71-9F2C-F081FFECB0A0}" destId="{1C654714-0DF0-4D88-BEFE-FBE2A3CE662A}" srcOrd="0" destOrd="0" presId="urn:microsoft.com/office/officeart/2005/8/layout/orgChart1"/>
    <dgm:cxn modelId="{CBA2915A-EE36-4540-8804-BF9096F6FBCE}" type="presParOf" srcId="{1C654714-0DF0-4D88-BEFE-FBE2A3CE662A}" destId="{CBB3A65E-9D57-4073-9392-CBC1570B6ACB}" srcOrd="0" destOrd="0" presId="urn:microsoft.com/office/officeart/2005/8/layout/orgChart1"/>
    <dgm:cxn modelId="{38475331-8237-4AE0-84B9-7F9119F7DF92}" type="presParOf" srcId="{1C654714-0DF0-4D88-BEFE-FBE2A3CE662A}" destId="{50C5B3AA-0560-47E9-BDF5-40FFD70E06CE}" srcOrd="1" destOrd="0" presId="urn:microsoft.com/office/officeart/2005/8/layout/orgChart1"/>
    <dgm:cxn modelId="{D7E9CA0A-1233-4192-9366-7E6E6E905162}" type="presParOf" srcId="{1A36386A-7345-4F71-9F2C-F081FFECB0A0}" destId="{276A4543-713C-44F6-9604-874B2E056C56}" srcOrd="1" destOrd="0" presId="urn:microsoft.com/office/officeart/2005/8/layout/orgChart1"/>
    <dgm:cxn modelId="{6BAC03FE-B92D-429C-8D98-23E8B06589DD}" type="presParOf" srcId="{1A36386A-7345-4F71-9F2C-F081FFECB0A0}" destId="{EDA2A81F-6D78-417E-80E9-39CE6F906DDC}" srcOrd="2" destOrd="0" presId="urn:microsoft.com/office/officeart/2005/8/layout/orgChart1"/>
    <dgm:cxn modelId="{41E84FB8-C3AC-41DD-B3ED-C1D43914BAF0}" type="presParOf" srcId="{D58F5043-0B36-4D01-97C6-8C5E6A91038F}" destId="{C8213F36-3C40-4590-9C74-383192935E65}" srcOrd="8" destOrd="0" presId="urn:microsoft.com/office/officeart/2005/8/layout/orgChart1"/>
    <dgm:cxn modelId="{C11A119A-C654-4878-855C-67477907279A}" type="presParOf" srcId="{D58F5043-0B36-4D01-97C6-8C5E6A91038F}" destId="{CD736B8C-3EFA-43FA-8B21-8095BA701773}" srcOrd="9" destOrd="0" presId="urn:microsoft.com/office/officeart/2005/8/layout/orgChart1"/>
    <dgm:cxn modelId="{06D191E4-6FED-4627-AB8B-389E23493531}" type="presParOf" srcId="{CD736B8C-3EFA-43FA-8B21-8095BA701773}" destId="{027480F2-1D1B-4555-91C3-4055DC9EE1B3}" srcOrd="0" destOrd="0" presId="urn:microsoft.com/office/officeart/2005/8/layout/orgChart1"/>
    <dgm:cxn modelId="{E86A0790-D9AB-41CC-A030-B757EC4F59C6}" type="presParOf" srcId="{027480F2-1D1B-4555-91C3-4055DC9EE1B3}" destId="{FB85781A-FBD1-4EE8-9E9B-3DECDCACF492}" srcOrd="0" destOrd="0" presId="urn:microsoft.com/office/officeart/2005/8/layout/orgChart1"/>
    <dgm:cxn modelId="{6FCC6274-E9C8-4CDE-A154-C3166BA82379}" type="presParOf" srcId="{027480F2-1D1B-4555-91C3-4055DC9EE1B3}" destId="{E6109F7E-D05B-481D-BE71-10A6AC34E40A}" srcOrd="1" destOrd="0" presId="urn:microsoft.com/office/officeart/2005/8/layout/orgChart1"/>
    <dgm:cxn modelId="{D2A487FB-0083-4CD4-AB81-D59468297904}" type="presParOf" srcId="{CD736B8C-3EFA-43FA-8B21-8095BA701773}" destId="{096420F8-B799-4C45-9A00-CC6A94E24D57}" srcOrd="1" destOrd="0" presId="urn:microsoft.com/office/officeart/2005/8/layout/orgChart1"/>
    <dgm:cxn modelId="{4104D36F-C203-46CD-BF64-51DA33FA8E08}" type="presParOf" srcId="{CD736B8C-3EFA-43FA-8B21-8095BA701773}" destId="{633C8F68-7746-48A3-B7DA-73A34C9A5818}" srcOrd="2" destOrd="0" presId="urn:microsoft.com/office/officeart/2005/8/layout/orgChart1"/>
    <dgm:cxn modelId="{4107E091-8937-4585-AA08-F34E19730D8B}" type="presParOf" srcId="{ED247CAF-8166-40CC-B4B5-0A9B40D19F7E}" destId="{15D5D8CB-A40D-4FA2-85D6-312EA28143D0}" srcOrd="2" destOrd="0" presId="urn:microsoft.com/office/officeart/2005/8/layout/orgChar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D0C0E0-1EF2-49D3-B38A-C08E92799748}" type="doc">
      <dgm:prSet loTypeId="urn:microsoft.com/office/officeart/2005/8/layout/orgChart1" loCatId="hierarchy" qsTypeId="urn:microsoft.com/office/officeart/2005/8/quickstyle/3d2" qsCatId="3D" csTypeId="urn:microsoft.com/office/officeart/2005/8/colors/colorful1" csCatId="colorful" phldr="1"/>
      <dgm:spPr/>
    </dgm:pt>
    <dgm:pt modelId="{3EEDF5A6-CA42-4718-8729-C77618A11FB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Criminal Justice</a:t>
          </a:r>
        </a:p>
      </dgm:t>
    </dgm:pt>
    <dgm:pt modelId="{E29C478F-EF67-44E2-B1EA-A76531174A1D}" type="parTrans" cxnId="{A727280C-246C-4B1A-9B17-AFCF3B88828B}">
      <dgm:prSet/>
      <dgm:spPr/>
      <dgm:t>
        <a:bodyPr/>
        <a:lstStyle/>
        <a:p>
          <a:endParaRPr lang="en-US"/>
        </a:p>
      </dgm:t>
    </dgm:pt>
    <dgm:pt modelId="{888D1B0F-8179-4FBB-A436-75E76299B30F}" type="sibTrans" cxnId="{A727280C-246C-4B1A-9B17-AFCF3B88828B}">
      <dgm:prSet/>
      <dgm:spPr/>
      <dgm:t>
        <a:bodyPr/>
        <a:lstStyle/>
        <a:p>
          <a:endParaRPr lang="en-US"/>
        </a:p>
      </dgm:t>
    </dgm:pt>
    <dgm:pt modelId="{5A191199-E0F3-4EDA-B09F-EB311C14DC6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Job Opportunities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52EDCC09-67F2-41B5-B149-CCFAE53A9D58}" type="parTrans" cxnId="{D733F7E7-89E9-4987-8C77-8D0238DD0313}">
      <dgm:prSet/>
      <dgm:spPr/>
      <dgm:t>
        <a:bodyPr/>
        <a:lstStyle/>
        <a:p>
          <a:endParaRPr lang="en-US"/>
        </a:p>
      </dgm:t>
    </dgm:pt>
    <dgm:pt modelId="{E54E1E71-D88F-4214-97C8-8B6964E6EB3A}" type="sibTrans" cxnId="{D733F7E7-89E9-4987-8C77-8D0238DD0313}">
      <dgm:prSet/>
      <dgm:spPr/>
      <dgm:t>
        <a:bodyPr/>
        <a:lstStyle/>
        <a:p>
          <a:endParaRPr lang="en-US"/>
        </a:p>
      </dgm:t>
    </dgm:pt>
    <dgm:pt modelId="{B5AC547B-99B1-4095-8395-1DED244468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Why </a:t>
          </a: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SOAN </a:t>
          </a: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background fits</a:t>
          </a:r>
        </a:p>
      </dgm:t>
    </dgm:pt>
    <dgm:pt modelId="{589FAD7E-D1FB-41A2-A432-5231608A463F}" type="parTrans" cxnId="{EE8A5C88-4C63-4251-B5CA-E2767BA08954}">
      <dgm:prSet/>
      <dgm:spPr/>
      <dgm:t>
        <a:bodyPr/>
        <a:lstStyle/>
        <a:p>
          <a:endParaRPr lang="en-US"/>
        </a:p>
      </dgm:t>
    </dgm:pt>
    <dgm:pt modelId="{6D5B6F85-AC59-4550-B500-E43AD4A823D7}" type="sibTrans" cxnId="{EE8A5C88-4C63-4251-B5CA-E2767BA08954}">
      <dgm:prSet/>
      <dgm:spPr/>
      <dgm:t>
        <a:bodyPr/>
        <a:lstStyle/>
        <a:p>
          <a:endParaRPr lang="en-US"/>
        </a:p>
      </dgm:t>
    </dgm:pt>
    <dgm:pt modelId="{CFB1913D-649E-4966-AD72-015351DFA9C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How to get there?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36C45FBC-8901-4543-BEF1-95146303F29A}" type="parTrans" cxnId="{8CFC0787-69F4-404B-AA78-4C1EFD3244B5}">
      <dgm:prSet/>
      <dgm:spPr/>
      <dgm:t>
        <a:bodyPr/>
        <a:lstStyle/>
        <a:p>
          <a:endParaRPr lang="en-US"/>
        </a:p>
      </dgm:t>
    </dgm:pt>
    <dgm:pt modelId="{C735748C-A6E6-4E0F-8F27-6D7D1C5018EB}" type="sibTrans" cxnId="{8CFC0787-69F4-404B-AA78-4C1EFD3244B5}">
      <dgm:prSet/>
      <dgm:spPr/>
      <dgm:t>
        <a:bodyPr/>
        <a:lstStyle/>
        <a:p>
          <a:endParaRPr lang="en-US"/>
        </a:p>
      </dgm:t>
    </dgm:pt>
    <dgm:pt modelId="{87938F30-F01B-46DE-A6FF-433A5962112F}" type="pres">
      <dgm:prSet presAssocID="{F2D0C0E0-1EF2-49D3-B38A-C08E9279974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E89EF6A-3E5D-45A4-AEED-2480A5777111}" type="pres">
      <dgm:prSet presAssocID="{3EEDF5A6-CA42-4718-8729-C77618A11FBD}" presName="hierRoot1" presStyleCnt="0">
        <dgm:presLayoutVars>
          <dgm:hierBranch/>
        </dgm:presLayoutVars>
      </dgm:prSet>
      <dgm:spPr/>
    </dgm:pt>
    <dgm:pt modelId="{CBAE63AC-C340-4C19-A26C-CB42B560DC99}" type="pres">
      <dgm:prSet presAssocID="{3EEDF5A6-CA42-4718-8729-C77618A11FBD}" presName="rootComposite1" presStyleCnt="0"/>
      <dgm:spPr/>
    </dgm:pt>
    <dgm:pt modelId="{D9DB75E3-CCE1-4B52-8AC3-BB7DCF8A4DF4}" type="pres">
      <dgm:prSet presAssocID="{3EEDF5A6-CA42-4718-8729-C77618A11FB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A10F30-0D4B-4BCF-9885-63A9C9AA81AC}" type="pres">
      <dgm:prSet presAssocID="{3EEDF5A6-CA42-4718-8729-C77618A11FB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57ADEAA-5F01-47AC-8F54-C266CA41971D}" type="pres">
      <dgm:prSet presAssocID="{3EEDF5A6-CA42-4718-8729-C77618A11FBD}" presName="hierChild2" presStyleCnt="0"/>
      <dgm:spPr/>
    </dgm:pt>
    <dgm:pt modelId="{9A66322B-8294-4F78-AA6E-D48148D5A4FB}" type="pres">
      <dgm:prSet presAssocID="{52EDCC09-67F2-41B5-B149-CCFAE53A9D58}" presName="Name35" presStyleLbl="parChTrans1D2" presStyleIdx="0" presStyleCnt="3"/>
      <dgm:spPr/>
      <dgm:t>
        <a:bodyPr/>
        <a:lstStyle/>
        <a:p>
          <a:endParaRPr lang="en-US"/>
        </a:p>
      </dgm:t>
    </dgm:pt>
    <dgm:pt modelId="{F766230A-9077-4E7A-B008-FFC467EFDE4D}" type="pres">
      <dgm:prSet presAssocID="{5A191199-E0F3-4EDA-B09F-EB311C14DC65}" presName="hierRoot2" presStyleCnt="0">
        <dgm:presLayoutVars>
          <dgm:hierBranch/>
        </dgm:presLayoutVars>
      </dgm:prSet>
      <dgm:spPr/>
    </dgm:pt>
    <dgm:pt modelId="{AFCA8546-3FFE-4A59-9C09-652E98137BEF}" type="pres">
      <dgm:prSet presAssocID="{5A191199-E0F3-4EDA-B09F-EB311C14DC65}" presName="rootComposite" presStyleCnt="0"/>
      <dgm:spPr/>
    </dgm:pt>
    <dgm:pt modelId="{008D8D44-3D72-4148-BCAF-E3351D781004}" type="pres">
      <dgm:prSet presAssocID="{5A191199-E0F3-4EDA-B09F-EB311C14DC6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D8F6C1-882F-42C3-8771-BC14863F2965}" type="pres">
      <dgm:prSet presAssocID="{5A191199-E0F3-4EDA-B09F-EB311C14DC65}" presName="rootConnector" presStyleLbl="node2" presStyleIdx="0" presStyleCnt="3"/>
      <dgm:spPr/>
      <dgm:t>
        <a:bodyPr/>
        <a:lstStyle/>
        <a:p>
          <a:endParaRPr lang="en-US"/>
        </a:p>
      </dgm:t>
    </dgm:pt>
    <dgm:pt modelId="{EB008A37-682D-4D6C-9DC9-DDCF518471BF}" type="pres">
      <dgm:prSet presAssocID="{5A191199-E0F3-4EDA-B09F-EB311C14DC65}" presName="hierChild4" presStyleCnt="0"/>
      <dgm:spPr/>
    </dgm:pt>
    <dgm:pt modelId="{80E26DCD-B45B-4C67-84AE-CDF7CF2B5C07}" type="pres">
      <dgm:prSet presAssocID="{5A191199-E0F3-4EDA-B09F-EB311C14DC65}" presName="hierChild5" presStyleCnt="0"/>
      <dgm:spPr/>
    </dgm:pt>
    <dgm:pt modelId="{59791BAD-C557-451E-AE37-6BBC1F27C380}" type="pres">
      <dgm:prSet presAssocID="{589FAD7E-D1FB-41A2-A432-5231608A463F}" presName="Name35" presStyleLbl="parChTrans1D2" presStyleIdx="1" presStyleCnt="3"/>
      <dgm:spPr/>
      <dgm:t>
        <a:bodyPr/>
        <a:lstStyle/>
        <a:p>
          <a:endParaRPr lang="en-US"/>
        </a:p>
      </dgm:t>
    </dgm:pt>
    <dgm:pt modelId="{D1423673-F5C4-4451-B35C-97142C4E605B}" type="pres">
      <dgm:prSet presAssocID="{B5AC547B-99B1-4095-8395-1DED24446818}" presName="hierRoot2" presStyleCnt="0">
        <dgm:presLayoutVars>
          <dgm:hierBranch/>
        </dgm:presLayoutVars>
      </dgm:prSet>
      <dgm:spPr/>
    </dgm:pt>
    <dgm:pt modelId="{49729DCB-F1C2-493B-9573-F2B51A5BA49D}" type="pres">
      <dgm:prSet presAssocID="{B5AC547B-99B1-4095-8395-1DED24446818}" presName="rootComposite" presStyleCnt="0"/>
      <dgm:spPr/>
    </dgm:pt>
    <dgm:pt modelId="{F668314A-D0A8-42C3-B7F8-47AE1306873E}" type="pres">
      <dgm:prSet presAssocID="{B5AC547B-99B1-4095-8395-1DED2444681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9E5C7F-C34B-4516-8008-56F99AF5C42F}" type="pres">
      <dgm:prSet presAssocID="{B5AC547B-99B1-4095-8395-1DED24446818}" presName="rootConnector" presStyleLbl="node2" presStyleIdx="1" presStyleCnt="3"/>
      <dgm:spPr/>
      <dgm:t>
        <a:bodyPr/>
        <a:lstStyle/>
        <a:p>
          <a:endParaRPr lang="en-US"/>
        </a:p>
      </dgm:t>
    </dgm:pt>
    <dgm:pt modelId="{05976FD2-D2B1-4DDF-A3E3-9790F08A7882}" type="pres">
      <dgm:prSet presAssocID="{B5AC547B-99B1-4095-8395-1DED24446818}" presName="hierChild4" presStyleCnt="0"/>
      <dgm:spPr/>
    </dgm:pt>
    <dgm:pt modelId="{22109427-B698-4247-A3C9-6CF7E37D70E2}" type="pres">
      <dgm:prSet presAssocID="{B5AC547B-99B1-4095-8395-1DED24446818}" presName="hierChild5" presStyleCnt="0"/>
      <dgm:spPr/>
    </dgm:pt>
    <dgm:pt modelId="{B554715A-6775-43C9-B6E4-7CFDCA777C12}" type="pres">
      <dgm:prSet presAssocID="{36C45FBC-8901-4543-BEF1-95146303F29A}" presName="Name35" presStyleLbl="parChTrans1D2" presStyleIdx="2" presStyleCnt="3"/>
      <dgm:spPr/>
      <dgm:t>
        <a:bodyPr/>
        <a:lstStyle/>
        <a:p>
          <a:endParaRPr lang="en-US"/>
        </a:p>
      </dgm:t>
    </dgm:pt>
    <dgm:pt modelId="{B92B0706-6D69-41FF-BAB9-28A87631ABCB}" type="pres">
      <dgm:prSet presAssocID="{CFB1913D-649E-4966-AD72-015351DFA9C1}" presName="hierRoot2" presStyleCnt="0">
        <dgm:presLayoutVars>
          <dgm:hierBranch/>
        </dgm:presLayoutVars>
      </dgm:prSet>
      <dgm:spPr/>
    </dgm:pt>
    <dgm:pt modelId="{59EC024E-7F2D-4C21-9F4A-A7FD4E3A1402}" type="pres">
      <dgm:prSet presAssocID="{CFB1913D-649E-4966-AD72-015351DFA9C1}" presName="rootComposite" presStyleCnt="0"/>
      <dgm:spPr/>
    </dgm:pt>
    <dgm:pt modelId="{C7FF043E-6B80-4578-958C-9FBAA66715FE}" type="pres">
      <dgm:prSet presAssocID="{CFB1913D-649E-4966-AD72-015351DFA9C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0AF814-998E-43D9-A021-B1900DE3608F}" type="pres">
      <dgm:prSet presAssocID="{CFB1913D-649E-4966-AD72-015351DFA9C1}" presName="rootConnector" presStyleLbl="node2" presStyleIdx="2" presStyleCnt="3"/>
      <dgm:spPr/>
      <dgm:t>
        <a:bodyPr/>
        <a:lstStyle/>
        <a:p>
          <a:endParaRPr lang="en-US"/>
        </a:p>
      </dgm:t>
    </dgm:pt>
    <dgm:pt modelId="{1FDCB53E-79B1-460D-BBEA-95E9001AFBCB}" type="pres">
      <dgm:prSet presAssocID="{CFB1913D-649E-4966-AD72-015351DFA9C1}" presName="hierChild4" presStyleCnt="0"/>
      <dgm:spPr/>
    </dgm:pt>
    <dgm:pt modelId="{D3390C97-0EE8-4BC4-A810-A502E2284783}" type="pres">
      <dgm:prSet presAssocID="{CFB1913D-649E-4966-AD72-015351DFA9C1}" presName="hierChild5" presStyleCnt="0"/>
      <dgm:spPr/>
    </dgm:pt>
    <dgm:pt modelId="{DE641FB1-EC53-4958-B2AB-D07B184FE48F}" type="pres">
      <dgm:prSet presAssocID="{3EEDF5A6-CA42-4718-8729-C77618A11FBD}" presName="hierChild3" presStyleCnt="0"/>
      <dgm:spPr/>
    </dgm:pt>
  </dgm:ptLst>
  <dgm:cxnLst>
    <dgm:cxn modelId="{EBE772A8-5765-46F3-8622-E44716639A40}" type="presOf" srcId="{CFB1913D-649E-4966-AD72-015351DFA9C1}" destId="{030AF814-998E-43D9-A021-B1900DE3608F}" srcOrd="1" destOrd="0" presId="urn:microsoft.com/office/officeart/2005/8/layout/orgChart1"/>
    <dgm:cxn modelId="{AADE08C8-9650-473D-A099-11C60FFF624E}" type="presOf" srcId="{F2D0C0E0-1EF2-49D3-B38A-C08E92799748}" destId="{87938F30-F01B-46DE-A6FF-433A5962112F}" srcOrd="0" destOrd="0" presId="urn:microsoft.com/office/officeart/2005/8/layout/orgChart1"/>
    <dgm:cxn modelId="{8CFC0787-69F4-404B-AA78-4C1EFD3244B5}" srcId="{3EEDF5A6-CA42-4718-8729-C77618A11FBD}" destId="{CFB1913D-649E-4966-AD72-015351DFA9C1}" srcOrd="2" destOrd="0" parTransId="{36C45FBC-8901-4543-BEF1-95146303F29A}" sibTransId="{C735748C-A6E6-4E0F-8F27-6D7D1C5018EB}"/>
    <dgm:cxn modelId="{A727280C-246C-4B1A-9B17-AFCF3B88828B}" srcId="{F2D0C0E0-1EF2-49D3-B38A-C08E92799748}" destId="{3EEDF5A6-CA42-4718-8729-C77618A11FBD}" srcOrd="0" destOrd="0" parTransId="{E29C478F-EF67-44E2-B1EA-A76531174A1D}" sibTransId="{888D1B0F-8179-4FBB-A436-75E76299B30F}"/>
    <dgm:cxn modelId="{EE8A5C88-4C63-4251-B5CA-E2767BA08954}" srcId="{3EEDF5A6-CA42-4718-8729-C77618A11FBD}" destId="{B5AC547B-99B1-4095-8395-1DED24446818}" srcOrd="1" destOrd="0" parTransId="{589FAD7E-D1FB-41A2-A432-5231608A463F}" sibTransId="{6D5B6F85-AC59-4550-B500-E43AD4A823D7}"/>
    <dgm:cxn modelId="{E4003503-7A8B-49ED-A025-6F51CE87ABBA}" type="presOf" srcId="{589FAD7E-D1FB-41A2-A432-5231608A463F}" destId="{59791BAD-C557-451E-AE37-6BBC1F27C380}" srcOrd="0" destOrd="0" presId="urn:microsoft.com/office/officeart/2005/8/layout/orgChart1"/>
    <dgm:cxn modelId="{5CD63C99-FC0C-46FE-85E8-35E93616F4D1}" type="presOf" srcId="{CFB1913D-649E-4966-AD72-015351DFA9C1}" destId="{C7FF043E-6B80-4578-958C-9FBAA66715FE}" srcOrd="0" destOrd="0" presId="urn:microsoft.com/office/officeart/2005/8/layout/orgChart1"/>
    <dgm:cxn modelId="{7B8B72C8-00D6-4B5A-B632-6580F2057E79}" type="presOf" srcId="{52EDCC09-67F2-41B5-B149-CCFAE53A9D58}" destId="{9A66322B-8294-4F78-AA6E-D48148D5A4FB}" srcOrd="0" destOrd="0" presId="urn:microsoft.com/office/officeart/2005/8/layout/orgChart1"/>
    <dgm:cxn modelId="{B4524079-32F0-43C7-B424-846C7B2D4D1C}" type="presOf" srcId="{5A191199-E0F3-4EDA-B09F-EB311C14DC65}" destId="{A2D8F6C1-882F-42C3-8771-BC14863F2965}" srcOrd="1" destOrd="0" presId="urn:microsoft.com/office/officeart/2005/8/layout/orgChart1"/>
    <dgm:cxn modelId="{CD727E8C-507E-4CC8-9160-0791FD759916}" type="presOf" srcId="{5A191199-E0F3-4EDA-B09F-EB311C14DC65}" destId="{008D8D44-3D72-4148-BCAF-E3351D781004}" srcOrd="0" destOrd="0" presId="urn:microsoft.com/office/officeart/2005/8/layout/orgChart1"/>
    <dgm:cxn modelId="{10FF3851-23F1-42C2-8168-438B39C7FC4C}" type="presOf" srcId="{3EEDF5A6-CA42-4718-8729-C77618A11FBD}" destId="{3EA10F30-0D4B-4BCF-9885-63A9C9AA81AC}" srcOrd="1" destOrd="0" presId="urn:microsoft.com/office/officeart/2005/8/layout/orgChart1"/>
    <dgm:cxn modelId="{0C68E44B-AF3A-4820-8080-61554784397D}" type="presOf" srcId="{B5AC547B-99B1-4095-8395-1DED24446818}" destId="{C59E5C7F-C34B-4516-8008-56F99AF5C42F}" srcOrd="1" destOrd="0" presId="urn:microsoft.com/office/officeart/2005/8/layout/orgChart1"/>
    <dgm:cxn modelId="{43EC89D6-9EA1-4953-AFAF-8AD1923213B2}" type="presOf" srcId="{B5AC547B-99B1-4095-8395-1DED24446818}" destId="{F668314A-D0A8-42C3-B7F8-47AE1306873E}" srcOrd="0" destOrd="0" presId="urn:microsoft.com/office/officeart/2005/8/layout/orgChart1"/>
    <dgm:cxn modelId="{AB305E7F-7F5D-468A-96A9-E6482242BDF9}" type="presOf" srcId="{3EEDF5A6-CA42-4718-8729-C77618A11FBD}" destId="{D9DB75E3-CCE1-4B52-8AC3-BB7DCF8A4DF4}" srcOrd="0" destOrd="0" presId="urn:microsoft.com/office/officeart/2005/8/layout/orgChart1"/>
    <dgm:cxn modelId="{54E1C35D-89CD-4985-9F42-33C32FFAD219}" type="presOf" srcId="{36C45FBC-8901-4543-BEF1-95146303F29A}" destId="{B554715A-6775-43C9-B6E4-7CFDCA777C12}" srcOrd="0" destOrd="0" presId="urn:microsoft.com/office/officeart/2005/8/layout/orgChart1"/>
    <dgm:cxn modelId="{D733F7E7-89E9-4987-8C77-8D0238DD0313}" srcId="{3EEDF5A6-CA42-4718-8729-C77618A11FBD}" destId="{5A191199-E0F3-4EDA-B09F-EB311C14DC65}" srcOrd="0" destOrd="0" parTransId="{52EDCC09-67F2-41B5-B149-CCFAE53A9D58}" sibTransId="{E54E1E71-D88F-4214-97C8-8B6964E6EB3A}"/>
    <dgm:cxn modelId="{0A082223-8FA9-4195-9623-6FE6A6154923}" type="presParOf" srcId="{87938F30-F01B-46DE-A6FF-433A5962112F}" destId="{CE89EF6A-3E5D-45A4-AEED-2480A5777111}" srcOrd="0" destOrd="0" presId="urn:microsoft.com/office/officeart/2005/8/layout/orgChart1"/>
    <dgm:cxn modelId="{37F2E2CC-91A4-4E2D-BF52-D0C4A51726F3}" type="presParOf" srcId="{CE89EF6A-3E5D-45A4-AEED-2480A5777111}" destId="{CBAE63AC-C340-4C19-A26C-CB42B560DC99}" srcOrd="0" destOrd="0" presId="urn:microsoft.com/office/officeart/2005/8/layout/orgChart1"/>
    <dgm:cxn modelId="{6A779933-6405-43DB-9275-BE5948BA13E0}" type="presParOf" srcId="{CBAE63AC-C340-4C19-A26C-CB42B560DC99}" destId="{D9DB75E3-CCE1-4B52-8AC3-BB7DCF8A4DF4}" srcOrd="0" destOrd="0" presId="urn:microsoft.com/office/officeart/2005/8/layout/orgChart1"/>
    <dgm:cxn modelId="{8CB6F471-76CF-465F-A745-BBF404EDABA2}" type="presParOf" srcId="{CBAE63AC-C340-4C19-A26C-CB42B560DC99}" destId="{3EA10F30-0D4B-4BCF-9885-63A9C9AA81AC}" srcOrd="1" destOrd="0" presId="urn:microsoft.com/office/officeart/2005/8/layout/orgChart1"/>
    <dgm:cxn modelId="{AE1B80C7-519A-49B0-89C2-117E7F663D22}" type="presParOf" srcId="{CE89EF6A-3E5D-45A4-AEED-2480A5777111}" destId="{E57ADEAA-5F01-47AC-8F54-C266CA41971D}" srcOrd="1" destOrd="0" presId="urn:microsoft.com/office/officeart/2005/8/layout/orgChart1"/>
    <dgm:cxn modelId="{4A54B0DA-65FF-467E-90C6-57FF904BA22D}" type="presParOf" srcId="{E57ADEAA-5F01-47AC-8F54-C266CA41971D}" destId="{9A66322B-8294-4F78-AA6E-D48148D5A4FB}" srcOrd="0" destOrd="0" presId="urn:microsoft.com/office/officeart/2005/8/layout/orgChart1"/>
    <dgm:cxn modelId="{93BC2E10-C451-4A8E-8707-94554ABABEEA}" type="presParOf" srcId="{E57ADEAA-5F01-47AC-8F54-C266CA41971D}" destId="{F766230A-9077-4E7A-B008-FFC467EFDE4D}" srcOrd="1" destOrd="0" presId="urn:microsoft.com/office/officeart/2005/8/layout/orgChart1"/>
    <dgm:cxn modelId="{C03EACDD-3D67-4234-8249-8A041DBAF3CB}" type="presParOf" srcId="{F766230A-9077-4E7A-B008-FFC467EFDE4D}" destId="{AFCA8546-3FFE-4A59-9C09-652E98137BEF}" srcOrd="0" destOrd="0" presId="urn:microsoft.com/office/officeart/2005/8/layout/orgChart1"/>
    <dgm:cxn modelId="{00C9B7A5-9BE3-4CFE-BCAC-2B5E2380E066}" type="presParOf" srcId="{AFCA8546-3FFE-4A59-9C09-652E98137BEF}" destId="{008D8D44-3D72-4148-BCAF-E3351D781004}" srcOrd="0" destOrd="0" presId="urn:microsoft.com/office/officeart/2005/8/layout/orgChart1"/>
    <dgm:cxn modelId="{9DDD2CDD-E9DD-4F93-9CBD-4E0D65422C25}" type="presParOf" srcId="{AFCA8546-3FFE-4A59-9C09-652E98137BEF}" destId="{A2D8F6C1-882F-42C3-8771-BC14863F2965}" srcOrd="1" destOrd="0" presId="urn:microsoft.com/office/officeart/2005/8/layout/orgChart1"/>
    <dgm:cxn modelId="{A0A81352-545B-4B9B-88A2-D749B1ACC9EF}" type="presParOf" srcId="{F766230A-9077-4E7A-B008-FFC467EFDE4D}" destId="{EB008A37-682D-4D6C-9DC9-DDCF518471BF}" srcOrd="1" destOrd="0" presId="urn:microsoft.com/office/officeart/2005/8/layout/orgChart1"/>
    <dgm:cxn modelId="{F410130B-CDD5-44FC-BF06-3534C6CA19ED}" type="presParOf" srcId="{F766230A-9077-4E7A-B008-FFC467EFDE4D}" destId="{80E26DCD-B45B-4C67-84AE-CDF7CF2B5C07}" srcOrd="2" destOrd="0" presId="urn:microsoft.com/office/officeart/2005/8/layout/orgChart1"/>
    <dgm:cxn modelId="{8197D194-8AB2-4E99-827B-06D4130BFA5E}" type="presParOf" srcId="{E57ADEAA-5F01-47AC-8F54-C266CA41971D}" destId="{59791BAD-C557-451E-AE37-6BBC1F27C380}" srcOrd="2" destOrd="0" presId="urn:microsoft.com/office/officeart/2005/8/layout/orgChart1"/>
    <dgm:cxn modelId="{1F8A5FBA-F6C4-410F-8A79-A1B89AA70109}" type="presParOf" srcId="{E57ADEAA-5F01-47AC-8F54-C266CA41971D}" destId="{D1423673-F5C4-4451-B35C-97142C4E605B}" srcOrd="3" destOrd="0" presId="urn:microsoft.com/office/officeart/2005/8/layout/orgChart1"/>
    <dgm:cxn modelId="{400A1495-A92F-4B7B-96D6-F33E55C47E40}" type="presParOf" srcId="{D1423673-F5C4-4451-B35C-97142C4E605B}" destId="{49729DCB-F1C2-493B-9573-F2B51A5BA49D}" srcOrd="0" destOrd="0" presId="urn:microsoft.com/office/officeart/2005/8/layout/orgChart1"/>
    <dgm:cxn modelId="{0EA5B3C9-5FDA-4C83-80CD-F482080C3561}" type="presParOf" srcId="{49729DCB-F1C2-493B-9573-F2B51A5BA49D}" destId="{F668314A-D0A8-42C3-B7F8-47AE1306873E}" srcOrd="0" destOrd="0" presId="urn:microsoft.com/office/officeart/2005/8/layout/orgChart1"/>
    <dgm:cxn modelId="{6C5A53EC-0DEF-40DE-97B8-AE4E93368448}" type="presParOf" srcId="{49729DCB-F1C2-493B-9573-F2B51A5BA49D}" destId="{C59E5C7F-C34B-4516-8008-56F99AF5C42F}" srcOrd="1" destOrd="0" presId="urn:microsoft.com/office/officeart/2005/8/layout/orgChart1"/>
    <dgm:cxn modelId="{733EE5A5-4A29-48DD-9C57-67C604508BFF}" type="presParOf" srcId="{D1423673-F5C4-4451-B35C-97142C4E605B}" destId="{05976FD2-D2B1-4DDF-A3E3-9790F08A7882}" srcOrd="1" destOrd="0" presId="urn:microsoft.com/office/officeart/2005/8/layout/orgChart1"/>
    <dgm:cxn modelId="{2F66E507-80FE-4AB9-8AB0-7C9C45ED818F}" type="presParOf" srcId="{D1423673-F5C4-4451-B35C-97142C4E605B}" destId="{22109427-B698-4247-A3C9-6CF7E37D70E2}" srcOrd="2" destOrd="0" presId="urn:microsoft.com/office/officeart/2005/8/layout/orgChart1"/>
    <dgm:cxn modelId="{B6196794-E204-448C-B930-B17607D454AC}" type="presParOf" srcId="{E57ADEAA-5F01-47AC-8F54-C266CA41971D}" destId="{B554715A-6775-43C9-B6E4-7CFDCA777C12}" srcOrd="4" destOrd="0" presId="urn:microsoft.com/office/officeart/2005/8/layout/orgChart1"/>
    <dgm:cxn modelId="{B00BC29F-BDE4-4986-9D78-54760790870B}" type="presParOf" srcId="{E57ADEAA-5F01-47AC-8F54-C266CA41971D}" destId="{B92B0706-6D69-41FF-BAB9-28A87631ABCB}" srcOrd="5" destOrd="0" presId="urn:microsoft.com/office/officeart/2005/8/layout/orgChart1"/>
    <dgm:cxn modelId="{28DA14A6-D08D-4A56-9540-E3F7DA1F41D5}" type="presParOf" srcId="{B92B0706-6D69-41FF-BAB9-28A87631ABCB}" destId="{59EC024E-7F2D-4C21-9F4A-A7FD4E3A1402}" srcOrd="0" destOrd="0" presId="urn:microsoft.com/office/officeart/2005/8/layout/orgChart1"/>
    <dgm:cxn modelId="{FB27C1D5-6FF4-4AFB-94C7-F3EADFA18790}" type="presParOf" srcId="{59EC024E-7F2D-4C21-9F4A-A7FD4E3A1402}" destId="{C7FF043E-6B80-4578-958C-9FBAA66715FE}" srcOrd="0" destOrd="0" presId="urn:microsoft.com/office/officeart/2005/8/layout/orgChart1"/>
    <dgm:cxn modelId="{0FB618DC-088A-4FD8-97FF-A03DC5197A0F}" type="presParOf" srcId="{59EC024E-7F2D-4C21-9F4A-A7FD4E3A1402}" destId="{030AF814-998E-43D9-A021-B1900DE3608F}" srcOrd="1" destOrd="0" presId="urn:microsoft.com/office/officeart/2005/8/layout/orgChart1"/>
    <dgm:cxn modelId="{46798B57-C76A-4197-9745-21E9281C9F28}" type="presParOf" srcId="{B92B0706-6D69-41FF-BAB9-28A87631ABCB}" destId="{1FDCB53E-79B1-460D-BBEA-95E9001AFBCB}" srcOrd="1" destOrd="0" presId="urn:microsoft.com/office/officeart/2005/8/layout/orgChart1"/>
    <dgm:cxn modelId="{53F52A3B-91C4-43D3-BF64-919FDB665E8C}" type="presParOf" srcId="{B92B0706-6D69-41FF-BAB9-28A87631ABCB}" destId="{D3390C97-0EE8-4BC4-A810-A502E2284783}" srcOrd="2" destOrd="0" presId="urn:microsoft.com/office/officeart/2005/8/layout/orgChart1"/>
    <dgm:cxn modelId="{CC5756D6-FBF3-456E-8AE3-FC997B156F0A}" type="presParOf" srcId="{CE89EF6A-3E5D-45A4-AEED-2480A5777111}" destId="{DE641FB1-EC53-4958-B2AB-D07B184FE48F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A3EE53E-06A7-4138-B7BD-373E3DEA7AE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/>
      <dgm:spPr/>
    </dgm:pt>
    <dgm:pt modelId="{ADC3845D-B332-460F-9195-E29586962C5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Human Services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88CA4E6B-5208-41F0-8EA8-C5787DD92855}" type="parTrans" cxnId="{3734A446-6DC2-4C71-8AFC-53CC065F2162}">
      <dgm:prSet/>
      <dgm:spPr/>
      <dgm:t>
        <a:bodyPr/>
        <a:lstStyle/>
        <a:p>
          <a:endParaRPr lang="en-US"/>
        </a:p>
      </dgm:t>
    </dgm:pt>
    <dgm:pt modelId="{8914C395-D351-467B-83BB-E00E028B4573}" type="sibTrans" cxnId="{3734A446-6DC2-4C71-8AFC-53CC065F2162}">
      <dgm:prSet/>
      <dgm:spPr/>
      <dgm:t>
        <a:bodyPr/>
        <a:lstStyle/>
        <a:p>
          <a:endParaRPr lang="en-US"/>
        </a:p>
      </dgm:t>
    </dgm:pt>
    <dgm:pt modelId="{8B878612-4BFB-4A0A-A3E0-B9B21C6CBDE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Job Opportunities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23239863-E794-4975-ABA0-21C538C7B83E}" type="parTrans" cxnId="{FEB0BEEC-B6EC-49D7-A6F6-9E3AC443939D}">
      <dgm:prSet/>
      <dgm:spPr/>
      <dgm:t>
        <a:bodyPr/>
        <a:lstStyle/>
        <a:p>
          <a:endParaRPr lang="en-US"/>
        </a:p>
      </dgm:t>
    </dgm:pt>
    <dgm:pt modelId="{0029F8B6-C644-4A8B-B786-1E0EDB2DB975}" type="sibTrans" cxnId="{FEB0BEEC-B6EC-49D7-A6F6-9E3AC443939D}">
      <dgm:prSet/>
      <dgm:spPr/>
      <dgm:t>
        <a:bodyPr/>
        <a:lstStyle/>
        <a:p>
          <a:endParaRPr lang="en-US"/>
        </a:p>
      </dgm:t>
    </dgm:pt>
    <dgm:pt modelId="{495D3FC2-CACB-40C1-9BF6-CB1E4C874B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Why Sociology background fits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14A2F011-C569-4464-900F-B777392BA64E}" type="parTrans" cxnId="{1E87A674-643C-4DC6-8E90-0F6A70080F2B}">
      <dgm:prSet/>
      <dgm:spPr/>
      <dgm:t>
        <a:bodyPr/>
        <a:lstStyle/>
        <a:p>
          <a:endParaRPr lang="en-US"/>
        </a:p>
      </dgm:t>
    </dgm:pt>
    <dgm:pt modelId="{475A8EB2-234C-4B4E-AEA9-971C1C3F3A28}" type="sibTrans" cxnId="{1E87A674-643C-4DC6-8E90-0F6A70080F2B}">
      <dgm:prSet/>
      <dgm:spPr/>
      <dgm:t>
        <a:bodyPr/>
        <a:lstStyle/>
        <a:p>
          <a:endParaRPr lang="en-US"/>
        </a:p>
      </dgm:t>
    </dgm:pt>
    <dgm:pt modelId="{A9D184E0-E96C-49B5-A801-F117F128BA4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How to get there?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62352DFD-4A1D-4BA6-BBE5-6C6F12766921}" type="parTrans" cxnId="{C2652FE4-C595-4470-9550-1384DAB4F180}">
      <dgm:prSet/>
      <dgm:spPr/>
      <dgm:t>
        <a:bodyPr/>
        <a:lstStyle/>
        <a:p>
          <a:endParaRPr lang="en-US"/>
        </a:p>
      </dgm:t>
    </dgm:pt>
    <dgm:pt modelId="{AA90F6CA-1292-4148-8634-7433B2A02FA7}" type="sibTrans" cxnId="{C2652FE4-C595-4470-9550-1384DAB4F180}">
      <dgm:prSet/>
      <dgm:spPr/>
      <dgm:t>
        <a:bodyPr/>
        <a:lstStyle/>
        <a:p>
          <a:endParaRPr lang="en-US"/>
        </a:p>
      </dgm:t>
    </dgm:pt>
    <dgm:pt modelId="{823DEBCC-CE5B-434A-9998-4D1C9ACCFC85}" type="pres">
      <dgm:prSet presAssocID="{2A3EE53E-06A7-4138-B7BD-373E3DEA7A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2AE3497-C542-49B4-804C-90D6D8D7D062}" type="pres">
      <dgm:prSet presAssocID="{ADC3845D-B332-460F-9195-E29586962C5E}" presName="hierRoot1" presStyleCnt="0">
        <dgm:presLayoutVars>
          <dgm:hierBranch/>
        </dgm:presLayoutVars>
      </dgm:prSet>
      <dgm:spPr/>
    </dgm:pt>
    <dgm:pt modelId="{EFFA17B9-01A5-425F-9A04-FC2068903B4F}" type="pres">
      <dgm:prSet presAssocID="{ADC3845D-B332-460F-9195-E29586962C5E}" presName="rootComposite1" presStyleCnt="0"/>
      <dgm:spPr/>
    </dgm:pt>
    <dgm:pt modelId="{88253F11-3B92-4579-9D3D-02E5AB1976CA}" type="pres">
      <dgm:prSet presAssocID="{ADC3845D-B332-460F-9195-E29586962C5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64E48C-C5DC-42BA-9536-CB8981B7F0E6}" type="pres">
      <dgm:prSet presAssocID="{ADC3845D-B332-460F-9195-E29586962C5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ED534EA-BFBA-438A-808B-04955DC98DDB}" type="pres">
      <dgm:prSet presAssocID="{ADC3845D-B332-460F-9195-E29586962C5E}" presName="hierChild2" presStyleCnt="0"/>
      <dgm:spPr/>
    </dgm:pt>
    <dgm:pt modelId="{4AAF1255-FE5D-4184-8BD6-5B077285D108}" type="pres">
      <dgm:prSet presAssocID="{23239863-E794-4975-ABA0-21C538C7B83E}" presName="Name35" presStyleLbl="parChTrans1D2" presStyleIdx="0" presStyleCnt="3"/>
      <dgm:spPr/>
      <dgm:t>
        <a:bodyPr/>
        <a:lstStyle/>
        <a:p>
          <a:endParaRPr lang="en-US"/>
        </a:p>
      </dgm:t>
    </dgm:pt>
    <dgm:pt modelId="{588DCA73-1822-4947-B28A-4AD195298F86}" type="pres">
      <dgm:prSet presAssocID="{8B878612-4BFB-4A0A-A3E0-B9B21C6CBDED}" presName="hierRoot2" presStyleCnt="0">
        <dgm:presLayoutVars>
          <dgm:hierBranch/>
        </dgm:presLayoutVars>
      </dgm:prSet>
      <dgm:spPr/>
    </dgm:pt>
    <dgm:pt modelId="{A4A5D333-6737-4C77-9188-5559AC76EB35}" type="pres">
      <dgm:prSet presAssocID="{8B878612-4BFB-4A0A-A3E0-B9B21C6CBDED}" presName="rootComposite" presStyleCnt="0"/>
      <dgm:spPr/>
    </dgm:pt>
    <dgm:pt modelId="{89DB2CDC-A82E-41F3-91FE-BA66CC2348DA}" type="pres">
      <dgm:prSet presAssocID="{8B878612-4BFB-4A0A-A3E0-B9B21C6CBDE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0F9CDB-862C-4C96-A9E7-7C1D77FDEA4B}" type="pres">
      <dgm:prSet presAssocID="{8B878612-4BFB-4A0A-A3E0-B9B21C6CBDED}" presName="rootConnector" presStyleLbl="node2" presStyleIdx="0" presStyleCnt="3"/>
      <dgm:spPr/>
      <dgm:t>
        <a:bodyPr/>
        <a:lstStyle/>
        <a:p>
          <a:endParaRPr lang="en-US"/>
        </a:p>
      </dgm:t>
    </dgm:pt>
    <dgm:pt modelId="{08C6F453-C19D-4CD8-8559-AD5E72FB6AB2}" type="pres">
      <dgm:prSet presAssocID="{8B878612-4BFB-4A0A-A3E0-B9B21C6CBDED}" presName="hierChild4" presStyleCnt="0"/>
      <dgm:spPr/>
    </dgm:pt>
    <dgm:pt modelId="{96443BA4-78A6-4B7B-82C5-2B8738716742}" type="pres">
      <dgm:prSet presAssocID="{8B878612-4BFB-4A0A-A3E0-B9B21C6CBDED}" presName="hierChild5" presStyleCnt="0"/>
      <dgm:spPr/>
    </dgm:pt>
    <dgm:pt modelId="{1687246B-73B0-4C19-AD8E-933BEE7BC60C}" type="pres">
      <dgm:prSet presAssocID="{14A2F011-C569-4464-900F-B777392BA64E}" presName="Name35" presStyleLbl="parChTrans1D2" presStyleIdx="1" presStyleCnt="3"/>
      <dgm:spPr/>
      <dgm:t>
        <a:bodyPr/>
        <a:lstStyle/>
        <a:p>
          <a:endParaRPr lang="en-US"/>
        </a:p>
      </dgm:t>
    </dgm:pt>
    <dgm:pt modelId="{D0D2F83E-EF75-414C-9C12-C662480D9339}" type="pres">
      <dgm:prSet presAssocID="{495D3FC2-CACB-40C1-9BF6-CB1E4C874BAF}" presName="hierRoot2" presStyleCnt="0">
        <dgm:presLayoutVars>
          <dgm:hierBranch/>
        </dgm:presLayoutVars>
      </dgm:prSet>
      <dgm:spPr/>
    </dgm:pt>
    <dgm:pt modelId="{ED1DBA04-4F0F-40F6-B308-F47C5DB79805}" type="pres">
      <dgm:prSet presAssocID="{495D3FC2-CACB-40C1-9BF6-CB1E4C874BAF}" presName="rootComposite" presStyleCnt="0"/>
      <dgm:spPr/>
    </dgm:pt>
    <dgm:pt modelId="{28509D47-C20F-4CBA-9B54-5B63C2B834D0}" type="pres">
      <dgm:prSet presAssocID="{495D3FC2-CACB-40C1-9BF6-CB1E4C874BA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DD0D6F-769B-41BB-BAA7-6EBB43CE751C}" type="pres">
      <dgm:prSet presAssocID="{495D3FC2-CACB-40C1-9BF6-CB1E4C874BAF}" presName="rootConnector" presStyleLbl="node2" presStyleIdx="1" presStyleCnt="3"/>
      <dgm:spPr/>
      <dgm:t>
        <a:bodyPr/>
        <a:lstStyle/>
        <a:p>
          <a:endParaRPr lang="en-US"/>
        </a:p>
      </dgm:t>
    </dgm:pt>
    <dgm:pt modelId="{3E09C32A-0AC6-49E3-8689-0CC24393DBFA}" type="pres">
      <dgm:prSet presAssocID="{495D3FC2-CACB-40C1-9BF6-CB1E4C874BAF}" presName="hierChild4" presStyleCnt="0"/>
      <dgm:spPr/>
    </dgm:pt>
    <dgm:pt modelId="{D7DE6AE9-9629-467B-8786-D624B53DFD2F}" type="pres">
      <dgm:prSet presAssocID="{495D3FC2-CACB-40C1-9BF6-CB1E4C874BAF}" presName="hierChild5" presStyleCnt="0"/>
      <dgm:spPr/>
    </dgm:pt>
    <dgm:pt modelId="{28739F4F-23BC-4237-8A54-86B575B9AA38}" type="pres">
      <dgm:prSet presAssocID="{62352DFD-4A1D-4BA6-BBE5-6C6F12766921}" presName="Name35" presStyleLbl="parChTrans1D2" presStyleIdx="2" presStyleCnt="3"/>
      <dgm:spPr/>
      <dgm:t>
        <a:bodyPr/>
        <a:lstStyle/>
        <a:p>
          <a:endParaRPr lang="en-US"/>
        </a:p>
      </dgm:t>
    </dgm:pt>
    <dgm:pt modelId="{9B3FF634-3DD7-4AAA-B6CD-004506491F6B}" type="pres">
      <dgm:prSet presAssocID="{A9D184E0-E96C-49B5-A801-F117F128BA48}" presName="hierRoot2" presStyleCnt="0">
        <dgm:presLayoutVars>
          <dgm:hierBranch/>
        </dgm:presLayoutVars>
      </dgm:prSet>
      <dgm:spPr/>
    </dgm:pt>
    <dgm:pt modelId="{11FC2F68-8189-49FC-8EAE-3A83D6287AC1}" type="pres">
      <dgm:prSet presAssocID="{A9D184E0-E96C-49B5-A801-F117F128BA48}" presName="rootComposite" presStyleCnt="0"/>
      <dgm:spPr/>
    </dgm:pt>
    <dgm:pt modelId="{C7FC87D5-74E0-4B88-9F3B-D3AFC8E2EC27}" type="pres">
      <dgm:prSet presAssocID="{A9D184E0-E96C-49B5-A801-F117F128BA4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D2D892-1BAF-4B17-BFD2-713B0E3AB1C2}" type="pres">
      <dgm:prSet presAssocID="{A9D184E0-E96C-49B5-A801-F117F128BA48}" presName="rootConnector" presStyleLbl="node2" presStyleIdx="2" presStyleCnt="3"/>
      <dgm:spPr/>
      <dgm:t>
        <a:bodyPr/>
        <a:lstStyle/>
        <a:p>
          <a:endParaRPr lang="en-US"/>
        </a:p>
      </dgm:t>
    </dgm:pt>
    <dgm:pt modelId="{3CB5C9ED-D286-43DC-8CDD-770BC01CA45D}" type="pres">
      <dgm:prSet presAssocID="{A9D184E0-E96C-49B5-A801-F117F128BA48}" presName="hierChild4" presStyleCnt="0"/>
      <dgm:spPr/>
    </dgm:pt>
    <dgm:pt modelId="{15E8E849-9D6D-4E72-AC72-731B67236584}" type="pres">
      <dgm:prSet presAssocID="{A9D184E0-E96C-49B5-A801-F117F128BA48}" presName="hierChild5" presStyleCnt="0"/>
      <dgm:spPr/>
    </dgm:pt>
    <dgm:pt modelId="{57316FE7-0874-4EAB-848E-53ED78DA67BD}" type="pres">
      <dgm:prSet presAssocID="{ADC3845D-B332-460F-9195-E29586962C5E}" presName="hierChild3" presStyleCnt="0"/>
      <dgm:spPr/>
    </dgm:pt>
  </dgm:ptLst>
  <dgm:cxnLst>
    <dgm:cxn modelId="{73681AEB-FEF7-46AE-9C0E-C06A0B1D6830}" type="presOf" srcId="{23239863-E794-4975-ABA0-21C538C7B83E}" destId="{4AAF1255-FE5D-4184-8BD6-5B077285D108}" srcOrd="0" destOrd="0" presId="urn:microsoft.com/office/officeart/2005/8/layout/orgChart1"/>
    <dgm:cxn modelId="{080FC483-5D64-4C6B-94A4-1FFCBCC85648}" type="presOf" srcId="{14A2F011-C569-4464-900F-B777392BA64E}" destId="{1687246B-73B0-4C19-AD8E-933BEE7BC60C}" srcOrd="0" destOrd="0" presId="urn:microsoft.com/office/officeart/2005/8/layout/orgChart1"/>
    <dgm:cxn modelId="{CDEBA904-C287-4F89-89C3-D4A620C9E030}" type="presOf" srcId="{2A3EE53E-06A7-4138-B7BD-373E3DEA7AED}" destId="{823DEBCC-CE5B-434A-9998-4D1C9ACCFC85}" srcOrd="0" destOrd="0" presId="urn:microsoft.com/office/officeart/2005/8/layout/orgChart1"/>
    <dgm:cxn modelId="{1E87A674-643C-4DC6-8E90-0F6A70080F2B}" srcId="{ADC3845D-B332-460F-9195-E29586962C5E}" destId="{495D3FC2-CACB-40C1-9BF6-CB1E4C874BAF}" srcOrd="1" destOrd="0" parTransId="{14A2F011-C569-4464-900F-B777392BA64E}" sibTransId="{475A8EB2-234C-4B4E-AEA9-971C1C3F3A28}"/>
    <dgm:cxn modelId="{FEB0BEEC-B6EC-49D7-A6F6-9E3AC443939D}" srcId="{ADC3845D-B332-460F-9195-E29586962C5E}" destId="{8B878612-4BFB-4A0A-A3E0-B9B21C6CBDED}" srcOrd="0" destOrd="0" parTransId="{23239863-E794-4975-ABA0-21C538C7B83E}" sibTransId="{0029F8B6-C644-4A8B-B786-1E0EDB2DB975}"/>
    <dgm:cxn modelId="{3C986D12-08F1-4F4A-B48F-F49613D29433}" type="presOf" srcId="{495D3FC2-CACB-40C1-9BF6-CB1E4C874BAF}" destId="{EDDD0D6F-769B-41BB-BAA7-6EBB43CE751C}" srcOrd="1" destOrd="0" presId="urn:microsoft.com/office/officeart/2005/8/layout/orgChart1"/>
    <dgm:cxn modelId="{25C3B2B6-738B-4B1B-AF17-973FB7A6E114}" type="presOf" srcId="{ADC3845D-B332-460F-9195-E29586962C5E}" destId="{88253F11-3B92-4579-9D3D-02E5AB1976CA}" srcOrd="0" destOrd="0" presId="urn:microsoft.com/office/officeart/2005/8/layout/orgChart1"/>
    <dgm:cxn modelId="{69F5F06A-0C4E-428F-AD4C-1AEB718E3715}" type="presOf" srcId="{A9D184E0-E96C-49B5-A801-F117F128BA48}" destId="{C7FC87D5-74E0-4B88-9F3B-D3AFC8E2EC27}" srcOrd="0" destOrd="0" presId="urn:microsoft.com/office/officeart/2005/8/layout/orgChart1"/>
    <dgm:cxn modelId="{1FA8A87E-EF2F-4F30-9B06-597B481620BC}" type="presOf" srcId="{62352DFD-4A1D-4BA6-BBE5-6C6F12766921}" destId="{28739F4F-23BC-4237-8A54-86B575B9AA38}" srcOrd="0" destOrd="0" presId="urn:microsoft.com/office/officeart/2005/8/layout/orgChart1"/>
    <dgm:cxn modelId="{7836CCBB-3B08-4794-A21F-71A2FB9027C8}" type="presOf" srcId="{8B878612-4BFB-4A0A-A3E0-B9B21C6CBDED}" destId="{7B0F9CDB-862C-4C96-A9E7-7C1D77FDEA4B}" srcOrd="1" destOrd="0" presId="urn:microsoft.com/office/officeart/2005/8/layout/orgChart1"/>
    <dgm:cxn modelId="{C2652FE4-C595-4470-9550-1384DAB4F180}" srcId="{ADC3845D-B332-460F-9195-E29586962C5E}" destId="{A9D184E0-E96C-49B5-A801-F117F128BA48}" srcOrd="2" destOrd="0" parTransId="{62352DFD-4A1D-4BA6-BBE5-6C6F12766921}" sibTransId="{AA90F6CA-1292-4148-8634-7433B2A02FA7}"/>
    <dgm:cxn modelId="{D071A1D2-A85E-44F1-9AE7-A0BC0C567721}" type="presOf" srcId="{495D3FC2-CACB-40C1-9BF6-CB1E4C874BAF}" destId="{28509D47-C20F-4CBA-9B54-5B63C2B834D0}" srcOrd="0" destOrd="0" presId="urn:microsoft.com/office/officeart/2005/8/layout/orgChart1"/>
    <dgm:cxn modelId="{65DB28CF-51F8-4E3F-9634-1D2E382F97B8}" type="presOf" srcId="{A9D184E0-E96C-49B5-A801-F117F128BA48}" destId="{1DD2D892-1BAF-4B17-BFD2-713B0E3AB1C2}" srcOrd="1" destOrd="0" presId="urn:microsoft.com/office/officeart/2005/8/layout/orgChart1"/>
    <dgm:cxn modelId="{A71004A9-3513-4925-8BF4-979F84442B6A}" type="presOf" srcId="{8B878612-4BFB-4A0A-A3E0-B9B21C6CBDED}" destId="{89DB2CDC-A82E-41F3-91FE-BA66CC2348DA}" srcOrd="0" destOrd="0" presId="urn:microsoft.com/office/officeart/2005/8/layout/orgChart1"/>
    <dgm:cxn modelId="{5E5F8FCD-DE3A-4CB3-8AE7-B9567B64F640}" type="presOf" srcId="{ADC3845D-B332-460F-9195-E29586962C5E}" destId="{0E64E48C-C5DC-42BA-9536-CB8981B7F0E6}" srcOrd="1" destOrd="0" presId="urn:microsoft.com/office/officeart/2005/8/layout/orgChart1"/>
    <dgm:cxn modelId="{3734A446-6DC2-4C71-8AFC-53CC065F2162}" srcId="{2A3EE53E-06A7-4138-B7BD-373E3DEA7AED}" destId="{ADC3845D-B332-460F-9195-E29586962C5E}" srcOrd="0" destOrd="0" parTransId="{88CA4E6B-5208-41F0-8EA8-C5787DD92855}" sibTransId="{8914C395-D351-467B-83BB-E00E028B4573}"/>
    <dgm:cxn modelId="{42222B2A-1237-4BC5-9A31-3CE4BE985A84}" type="presParOf" srcId="{823DEBCC-CE5B-434A-9998-4D1C9ACCFC85}" destId="{12AE3497-C542-49B4-804C-90D6D8D7D062}" srcOrd="0" destOrd="0" presId="urn:microsoft.com/office/officeart/2005/8/layout/orgChart1"/>
    <dgm:cxn modelId="{BB641346-F2AB-475D-8E48-F58D1F11A949}" type="presParOf" srcId="{12AE3497-C542-49B4-804C-90D6D8D7D062}" destId="{EFFA17B9-01A5-425F-9A04-FC2068903B4F}" srcOrd="0" destOrd="0" presId="urn:microsoft.com/office/officeart/2005/8/layout/orgChart1"/>
    <dgm:cxn modelId="{A98557B1-0713-4E79-9DA4-0D10C192AF3D}" type="presParOf" srcId="{EFFA17B9-01A5-425F-9A04-FC2068903B4F}" destId="{88253F11-3B92-4579-9D3D-02E5AB1976CA}" srcOrd="0" destOrd="0" presId="urn:microsoft.com/office/officeart/2005/8/layout/orgChart1"/>
    <dgm:cxn modelId="{2B2768E6-78ED-44B3-8873-B328D74F11F9}" type="presParOf" srcId="{EFFA17B9-01A5-425F-9A04-FC2068903B4F}" destId="{0E64E48C-C5DC-42BA-9536-CB8981B7F0E6}" srcOrd="1" destOrd="0" presId="urn:microsoft.com/office/officeart/2005/8/layout/orgChart1"/>
    <dgm:cxn modelId="{4EB9B452-576A-4639-B8FA-63B18F76290B}" type="presParOf" srcId="{12AE3497-C542-49B4-804C-90D6D8D7D062}" destId="{7ED534EA-BFBA-438A-808B-04955DC98DDB}" srcOrd="1" destOrd="0" presId="urn:microsoft.com/office/officeart/2005/8/layout/orgChart1"/>
    <dgm:cxn modelId="{3C394F3F-0130-4514-A45C-05703852FBE6}" type="presParOf" srcId="{7ED534EA-BFBA-438A-808B-04955DC98DDB}" destId="{4AAF1255-FE5D-4184-8BD6-5B077285D108}" srcOrd="0" destOrd="0" presId="urn:microsoft.com/office/officeart/2005/8/layout/orgChart1"/>
    <dgm:cxn modelId="{E8237039-A1AD-4466-B6A3-D7C65082D20F}" type="presParOf" srcId="{7ED534EA-BFBA-438A-808B-04955DC98DDB}" destId="{588DCA73-1822-4947-B28A-4AD195298F86}" srcOrd="1" destOrd="0" presId="urn:microsoft.com/office/officeart/2005/8/layout/orgChart1"/>
    <dgm:cxn modelId="{D9C1D090-A025-4916-AC26-0B15E9621E90}" type="presParOf" srcId="{588DCA73-1822-4947-B28A-4AD195298F86}" destId="{A4A5D333-6737-4C77-9188-5559AC76EB35}" srcOrd="0" destOrd="0" presId="urn:microsoft.com/office/officeart/2005/8/layout/orgChart1"/>
    <dgm:cxn modelId="{18D33A71-2690-43D2-994D-EF2A4863A950}" type="presParOf" srcId="{A4A5D333-6737-4C77-9188-5559AC76EB35}" destId="{89DB2CDC-A82E-41F3-91FE-BA66CC2348DA}" srcOrd="0" destOrd="0" presId="urn:microsoft.com/office/officeart/2005/8/layout/orgChart1"/>
    <dgm:cxn modelId="{95CFEB26-25E9-4292-8C2E-D51A81D37092}" type="presParOf" srcId="{A4A5D333-6737-4C77-9188-5559AC76EB35}" destId="{7B0F9CDB-862C-4C96-A9E7-7C1D77FDEA4B}" srcOrd="1" destOrd="0" presId="urn:microsoft.com/office/officeart/2005/8/layout/orgChart1"/>
    <dgm:cxn modelId="{B3DFEB9F-58F8-4C35-81BD-DCF0D087A7E7}" type="presParOf" srcId="{588DCA73-1822-4947-B28A-4AD195298F86}" destId="{08C6F453-C19D-4CD8-8559-AD5E72FB6AB2}" srcOrd="1" destOrd="0" presId="urn:microsoft.com/office/officeart/2005/8/layout/orgChart1"/>
    <dgm:cxn modelId="{1AB74B3A-6B44-4E1D-A510-C054D7D55D9E}" type="presParOf" srcId="{588DCA73-1822-4947-B28A-4AD195298F86}" destId="{96443BA4-78A6-4B7B-82C5-2B8738716742}" srcOrd="2" destOrd="0" presId="urn:microsoft.com/office/officeart/2005/8/layout/orgChart1"/>
    <dgm:cxn modelId="{7085E54F-7B35-4BD9-90A4-802C93B8632A}" type="presParOf" srcId="{7ED534EA-BFBA-438A-808B-04955DC98DDB}" destId="{1687246B-73B0-4C19-AD8E-933BEE7BC60C}" srcOrd="2" destOrd="0" presId="urn:microsoft.com/office/officeart/2005/8/layout/orgChart1"/>
    <dgm:cxn modelId="{4CDB749A-E67D-44CC-91D3-BBE51C9F2CD4}" type="presParOf" srcId="{7ED534EA-BFBA-438A-808B-04955DC98DDB}" destId="{D0D2F83E-EF75-414C-9C12-C662480D9339}" srcOrd="3" destOrd="0" presId="urn:microsoft.com/office/officeart/2005/8/layout/orgChart1"/>
    <dgm:cxn modelId="{5E719F91-5935-440B-BB35-929094139148}" type="presParOf" srcId="{D0D2F83E-EF75-414C-9C12-C662480D9339}" destId="{ED1DBA04-4F0F-40F6-B308-F47C5DB79805}" srcOrd="0" destOrd="0" presId="urn:microsoft.com/office/officeart/2005/8/layout/orgChart1"/>
    <dgm:cxn modelId="{F54A3E4F-2D8A-4344-8315-AD2F2A01B334}" type="presParOf" srcId="{ED1DBA04-4F0F-40F6-B308-F47C5DB79805}" destId="{28509D47-C20F-4CBA-9B54-5B63C2B834D0}" srcOrd="0" destOrd="0" presId="urn:microsoft.com/office/officeart/2005/8/layout/orgChart1"/>
    <dgm:cxn modelId="{D270207A-586C-47AB-8C0A-36A015533A5E}" type="presParOf" srcId="{ED1DBA04-4F0F-40F6-B308-F47C5DB79805}" destId="{EDDD0D6F-769B-41BB-BAA7-6EBB43CE751C}" srcOrd="1" destOrd="0" presId="urn:microsoft.com/office/officeart/2005/8/layout/orgChart1"/>
    <dgm:cxn modelId="{48B0198A-FE75-4C09-BD2D-A377E50456A3}" type="presParOf" srcId="{D0D2F83E-EF75-414C-9C12-C662480D9339}" destId="{3E09C32A-0AC6-49E3-8689-0CC24393DBFA}" srcOrd="1" destOrd="0" presId="urn:microsoft.com/office/officeart/2005/8/layout/orgChart1"/>
    <dgm:cxn modelId="{1E4E6DE3-AE5A-4E3F-B251-A5BDB67F67A3}" type="presParOf" srcId="{D0D2F83E-EF75-414C-9C12-C662480D9339}" destId="{D7DE6AE9-9629-467B-8786-D624B53DFD2F}" srcOrd="2" destOrd="0" presId="urn:microsoft.com/office/officeart/2005/8/layout/orgChart1"/>
    <dgm:cxn modelId="{5D9120AD-EF83-44E2-B09A-B4579CBB4637}" type="presParOf" srcId="{7ED534EA-BFBA-438A-808B-04955DC98DDB}" destId="{28739F4F-23BC-4237-8A54-86B575B9AA38}" srcOrd="4" destOrd="0" presId="urn:microsoft.com/office/officeart/2005/8/layout/orgChart1"/>
    <dgm:cxn modelId="{9C5FE953-AC28-42DF-B532-C24E5665316C}" type="presParOf" srcId="{7ED534EA-BFBA-438A-808B-04955DC98DDB}" destId="{9B3FF634-3DD7-4AAA-B6CD-004506491F6B}" srcOrd="5" destOrd="0" presId="urn:microsoft.com/office/officeart/2005/8/layout/orgChart1"/>
    <dgm:cxn modelId="{3855EAE1-DF4B-4BA6-9CF0-4439F56548F4}" type="presParOf" srcId="{9B3FF634-3DD7-4AAA-B6CD-004506491F6B}" destId="{11FC2F68-8189-49FC-8EAE-3A83D6287AC1}" srcOrd="0" destOrd="0" presId="urn:microsoft.com/office/officeart/2005/8/layout/orgChart1"/>
    <dgm:cxn modelId="{5C385509-D05F-4577-8131-0C880254D47A}" type="presParOf" srcId="{11FC2F68-8189-49FC-8EAE-3A83D6287AC1}" destId="{C7FC87D5-74E0-4B88-9F3B-D3AFC8E2EC27}" srcOrd="0" destOrd="0" presId="urn:microsoft.com/office/officeart/2005/8/layout/orgChart1"/>
    <dgm:cxn modelId="{FB7FB926-32E0-40EA-B6FA-DFC9F158FFA3}" type="presParOf" srcId="{11FC2F68-8189-49FC-8EAE-3A83D6287AC1}" destId="{1DD2D892-1BAF-4B17-BFD2-713B0E3AB1C2}" srcOrd="1" destOrd="0" presId="urn:microsoft.com/office/officeart/2005/8/layout/orgChart1"/>
    <dgm:cxn modelId="{C3A00059-800B-4CE2-B330-1C9F327AED09}" type="presParOf" srcId="{9B3FF634-3DD7-4AAA-B6CD-004506491F6B}" destId="{3CB5C9ED-D286-43DC-8CDD-770BC01CA45D}" srcOrd="1" destOrd="0" presId="urn:microsoft.com/office/officeart/2005/8/layout/orgChart1"/>
    <dgm:cxn modelId="{E9018D14-62F1-49AC-B106-D7186D4B35E8}" type="presParOf" srcId="{9B3FF634-3DD7-4AAA-B6CD-004506491F6B}" destId="{15E8E849-9D6D-4E72-AC72-731B67236584}" srcOrd="2" destOrd="0" presId="urn:microsoft.com/office/officeart/2005/8/layout/orgChart1"/>
    <dgm:cxn modelId="{F851E527-D438-40FE-8782-AB1B46452E6E}" type="presParOf" srcId="{12AE3497-C542-49B4-804C-90D6D8D7D062}" destId="{57316FE7-0874-4EAB-848E-53ED78DA67BD}" srcOrd="2" destOrd="0" presId="urn:microsoft.com/office/officeart/2005/8/layout/orgChar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AD9590-97DE-4731-B85E-092BD699E9D2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</dgm:pt>
    <dgm:pt modelId="{82F03B78-25AF-4CCD-90B2-16D754B3F51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Education</a:t>
          </a:r>
        </a:p>
      </dgm:t>
    </dgm:pt>
    <dgm:pt modelId="{D7BEC401-04EB-452D-BAEE-E4BDA39EB531}" type="parTrans" cxnId="{FD2968D3-59C7-4DA5-A6DC-730AB8C7E15E}">
      <dgm:prSet/>
      <dgm:spPr/>
      <dgm:t>
        <a:bodyPr/>
        <a:lstStyle/>
        <a:p>
          <a:endParaRPr lang="en-US"/>
        </a:p>
      </dgm:t>
    </dgm:pt>
    <dgm:pt modelId="{62B06CC6-1C36-4123-B281-2A23B0BF38E3}" type="sibTrans" cxnId="{FD2968D3-59C7-4DA5-A6DC-730AB8C7E15E}">
      <dgm:prSet/>
      <dgm:spPr/>
      <dgm:t>
        <a:bodyPr/>
        <a:lstStyle/>
        <a:p>
          <a:endParaRPr lang="en-US"/>
        </a:p>
      </dgm:t>
    </dgm:pt>
    <dgm:pt modelId="{23090A64-F6DA-4AEF-ABB9-AA3DEFBA210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Job Opportunities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A5271E6B-1513-43C4-A4D0-C1D27F1D2109}" type="parTrans" cxnId="{2B6608BD-B7F9-479C-9804-8D510F2722C5}">
      <dgm:prSet/>
      <dgm:spPr/>
      <dgm:t>
        <a:bodyPr/>
        <a:lstStyle/>
        <a:p>
          <a:endParaRPr lang="en-US"/>
        </a:p>
      </dgm:t>
    </dgm:pt>
    <dgm:pt modelId="{F5BF944C-181C-4D4C-8C6C-BD4296EA038D}" type="sibTrans" cxnId="{2B6608BD-B7F9-479C-9804-8D510F2722C5}">
      <dgm:prSet/>
      <dgm:spPr/>
      <dgm:t>
        <a:bodyPr/>
        <a:lstStyle/>
        <a:p>
          <a:endParaRPr lang="en-US"/>
        </a:p>
      </dgm:t>
    </dgm:pt>
    <dgm:pt modelId="{7609D81D-81CB-4707-9CC7-6D0BCC3E258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Why </a:t>
          </a: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SOAN </a:t>
          </a: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background fits</a:t>
          </a:r>
        </a:p>
      </dgm:t>
    </dgm:pt>
    <dgm:pt modelId="{04F7E0EA-DB0B-4581-B9B8-7136C949F9FE}" type="parTrans" cxnId="{51264F99-9F81-4512-A727-A3E89B2FD647}">
      <dgm:prSet/>
      <dgm:spPr/>
      <dgm:t>
        <a:bodyPr/>
        <a:lstStyle/>
        <a:p>
          <a:endParaRPr lang="en-US"/>
        </a:p>
      </dgm:t>
    </dgm:pt>
    <dgm:pt modelId="{0B0D30A1-31DA-4810-9161-23F7F615ADF1}" type="sibTrans" cxnId="{51264F99-9F81-4512-A727-A3E89B2FD647}">
      <dgm:prSet/>
      <dgm:spPr/>
      <dgm:t>
        <a:bodyPr/>
        <a:lstStyle/>
        <a:p>
          <a:endParaRPr lang="en-US"/>
        </a:p>
      </dgm:t>
    </dgm:pt>
    <dgm:pt modelId="{A58A363E-F7E7-4137-8CD9-B706B2AD042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How to get there?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CD2FAFCF-E77E-485B-BAB0-3038EC63008B}" type="parTrans" cxnId="{B4E0F9C9-EA0A-49A6-8CE7-DEE0B8A82D4D}">
      <dgm:prSet/>
      <dgm:spPr/>
      <dgm:t>
        <a:bodyPr/>
        <a:lstStyle/>
        <a:p>
          <a:endParaRPr lang="en-US"/>
        </a:p>
      </dgm:t>
    </dgm:pt>
    <dgm:pt modelId="{0770C6CB-96D3-4797-ABB5-A4C30EE88CC2}" type="sibTrans" cxnId="{B4E0F9C9-EA0A-49A6-8CE7-DEE0B8A82D4D}">
      <dgm:prSet/>
      <dgm:spPr/>
      <dgm:t>
        <a:bodyPr/>
        <a:lstStyle/>
        <a:p>
          <a:endParaRPr lang="en-US"/>
        </a:p>
      </dgm:t>
    </dgm:pt>
    <dgm:pt modelId="{03D6917F-C43E-4BBF-8A29-26CC20E81C0B}" type="pres">
      <dgm:prSet presAssocID="{98AD9590-97DE-4731-B85E-092BD699E9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464700-EF9E-430A-B455-ED2AA120ACC8}" type="pres">
      <dgm:prSet presAssocID="{82F03B78-25AF-4CCD-90B2-16D754B3F51C}" presName="hierRoot1" presStyleCnt="0">
        <dgm:presLayoutVars>
          <dgm:hierBranch/>
        </dgm:presLayoutVars>
      </dgm:prSet>
      <dgm:spPr/>
    </dgm:pt>
    <dgm:pt modelId="{BD0E29CD-205B-430B-976E-32A8D269183F}" type="pres">
      <dgm:prSet presAssocID="{82F03B78-25AF-4CCD-90B2-16D754B3F51C}" presName="rootComposite1" presStyleCnt="0"/>
      <dgm:spPr/>
    </dgm:pt>
    <dgm:pt modelId="{C21431D9-333C-4B62-9F3E-B4B953B682FC}" type="pres">
      <dgm:prSet presAssocID="{82F03B78-25AF-4CCD-90B2-16D754B3F51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8E72A9-F3EA-4904-B560-6899C89289DA}" type="pres">
      <dgm:prSet presAssocID="{82F03B78-25AF-4CCD-90B2-16D754B3F51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3240321-0548-414A-B1A7-C13BBC88AC73}" type="pres">
      <dgm:prSet presAssocID="{82F03B78-25AF-4CCD-90B2-16D754B3F51C}" presName="hierChild2" presStyleCnt="0"/>
      <dgm:spPr/>
    </dgm:pt>
    <dgm:pt modelId="{AA4EFD48-B73C-4482-B9E9-45596E98EB19}" type="pres">
      <dgm:prSet presAssocID="{A5271E6B-1513-43C4-A4D0-C1D27F1D2109}" presName="Name35" presStyleLbl="parChTrans1D2" presStyleIdx="0" presStyleCnt="3"/>
      <dgm:spPr/>
      <dgm:t>
        <a:bodyPr/>
        <a:lstStyle/>
        <a:p>
          <a:endParaRPr lang="en-US"/>
        </a:p>
      </dgm:t>
    </dgm:pt>
    <dgm:pt modelId="{6434FCB4-899C-4D30-B9B4-2E9FA548F915}" type="pres">
      <dgm:prSet presAssocID="{23090A64-F6DA-4AEF-ABB9-AA3DEFBA2106}" presName="hierRoot2" presStyleCnt="0">
        <dgm:presLayoutVars>
          <dgm:hierBranch/>
        </dgm:presLayoutVars>
      </dgm:prSet>
      <dgm:spPr/>
    </dgm:pt>
    <dgm:pt modelId="{17473618-3C27-45FA-8BE5-B1AFF1BA1701}" type="pres">
      <dgm:prSet presAssocID="{23090A64-F6DA-4AEF-ABB9-AA3DEFBA2106}" presName="rootComposite" presStyleCnt="0"/>
      <dgm:spPr/>
    </dgm:pt>
    <dgm:pt modelId="{5D5D5AD4-D9A9-4DE2-A576-90B0D4BA0CCD}" type="pres">
      <dgm:prSet presAssocID="{23090A64-F6DA-4AEF-ABB9-AA3DEFBA210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2530A7-3E39-437E-B746-7E4E0661923D}" type="pres">
      <dgm:prSet presAssocID="{23090A64-F6DA-4AEF-ABB9-AA3DEFBA2106}" presName="rootConnector" presStyleLbl="node2" presStyleIdx="0" presStyleCnt="3"/>
      <dgm:spPr/>
      <dgm:t>
        <a:bodyPr/>
        <a:lstStyle/>
        <a:p>
          <a:endParaRPr lang="en-US"/>
        </a:p>
      </dgm:t>
    </dgm:pt>
    <dgm:pt modelId="{2DECB0D9-70AC-4FC3-BD14-7EB5C73B8E2B}" type="pres">
      <dgm:prSet presAssocID="{23090A64-F6DA-4AEF-ABB9-AA3DEFBA2106}" presName="hierChild4" presStyleCnt="0"/>
      <dgm:spPr/>
    </dgm:pt>
    <dgm:pt modelId="{A83DD92F-1FE4-4CBB-BF2B-E43C0A652153}" type="pres">
      <dgm:prSet presAssocID="{23090A64-F6DA-4AEF-ABB9-AA3DEFBA2106}" presName="hierChild5" presStyleCnt="0"/>
      <dgm:spPr/>
    </dgm:pt>
    <dgm:pt modelId="{CE400DA5-F7D6-462E-B01B-5BE309DA3FB1}" type="pres">
      <dgm:prSet presAssocID="{04F7E0EA-DB0B-4581-B9B8-7136C949F9FE}" presName="Name35" presStyleLbl="parChTrans1D2" presStyleIdx="1" presStyleCnt="3"/>
      <dgm:spPr/>
      <dgm:t>
        <a:bodyPr/>
        <a:lstStyle/>
        <a:p>
          <a:endParaRPr lang="en-US"/>
        </a:p>
      </dgm:t>
    </dgm:pt>
    <dgm:pt modelId="{707264E3-3F4E-4BFF-9BC7-423B29608BD5}" type="pres">
      <dgm:prSet presAssocID="{7609D81D-81CB-4707-9CC7-6D0BCC3E2580}" presName="hierRoot2" presStyleCnt="0">
        <dgm:presLayoutVars>
          <dgm:hierBranch/>
        </dgm:presLayoutVars>
      </dgm:prSet>
      <dgm:spPr/>
    </dgm:pt>
    <dgm:pt modelId="{E742CAD4-2A32-4602-8D7B-23B5998F7C83}" type="pres">
      <dgm:prSet presAssocID="{7609D81D-81CB-4707-9CC7-6D0BCC3E2580}" presName="rootComposite" presStyleCnt="0"/>
      <dgm:spPr/>
    </dgm:pt>
    <dgm:pt modelId="{6E9B1D13-043F-4AF3-8CD7-19660BCB0A19}" type="pres">
      <dgm:prSet presAssocID="{7609D81D-81CB-4707-9CC7-6D0BCC3E258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484058-AB3D-4CA1-B507-5EFB005E9B9D}" type="pres">
      <dgm:prSet presAssocID="{7609D81D-81CB-4707-9CC7-6D0BCC3E2580}" presName="rootConnector" presStyleLbl="node2" presStyleIdx="1" presStyleCnt="3"/>
      <dgm:spPr/>
      <dgm:t>
        <a:bodyPr/>
        <a:lstStyle/>
        <a:p>
          <a:endParaRPr lang="en-US"/>
        </a:p>
      </dgm:t>
    </dgm:pt>
    <dgm:pt modelId="{C3E6742C-D3FF-407F-B768-F59D22CFA377}" type="pres">
      <dgm:prSet presAssocID="{7609D81D-81CB-4707-9CC7-6D0BCC3E2580}" presName="hierChild4" presStyleCnt="0"/>
      <dgm:spPr/>
    </dgm:pt>
    <dgm:pt modelId="{974A4FAD-D1D5-468B-BBDC-F0759E5E822E}" type="pres">
      <dgm:prSet presAssocID="{7609D81D-81CB-4707-9CC7-6D0BCC3E2580}" presName="hierChild5" presStyleCnt="0"/>
      <dgm:spPr/>
    </dgm:pt>
    <dgm:pt modelId="{25C4435D-B06F-4B1B-B65E-40758DCF7F9E}" type="pres">
      <dgm:prSet presAssocID="{CD2FAFCF-E77E-485B-BAB0-3038EC63008B}" presName="Name35" presStyleLbl="parChTrans1D2" presStyleIdx="2" presStyleCnt="3"/>
      <dgm:spPr/>
      <dgm:t>
        <a:bodyPr/>
        <a:lstStyle/>
        <a:p>
          <a:endParaRPr lang="en-US"/>
        </a:p>
      </dgm:t>
    </dgm:pt>
    <dgm:pt modelId="{773E77DE-62F0-48E3-A912-2E1739606CBF}" type="pres">
      <dgm:prSet presAssocID="{A58A363E-F7E7-4137-8CD9-B706B2AD0426}" presName="hierRoot2" presStyleCnt="0">
        <dgm:presLayoutVars>
          <dgm:hierBranch/>
        </dgm:presLayoutVars>
      </dgm:prSet>
      <dgm:spPr/>
    </dgm:pt>
    <dgm:pt modelId="{8077BA35-87D7-4787-A2F9-7DD4A0B7AD5F}" type="pres">
      <dgm:prSet presAssocID="{A58A363E-F7E7-4137-8CD9-B706B2AD0426}" presName="rootComposite" presStyleCnt="0"/>
      <dgm:spPr/>
    </dgm:pt>
    <dgm:pt modelId="{CEE86609-F5E1-409A-8E5A-0B07E4B9C5B6}" type="pres">
      <dgm:prSet presAssocID="{A58A363E-F7E7-4137-8CD9-B706B2AD042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DAB4AC-97A9-4563-95CC-F2E716E611C4}" type="pres">
      <dgm:prSet presAssocID="{A58A363E-F7E7-4137-8CD9-B706B2AD0426}" presName="rootConnector" presStyleLbl="node2" presStyleIdx="2" presStyleCnt="3"/>
      <dgm:spPr/>
      <dgm:t>
        <a:bodyPr/>
        <a:lstStyle/>
        <a:p>
          <a:endParaRPr lang="en-US"/>
        </a:p>
      </dgm:t>
    </dgm:pt>
    <dgm:pt modelId="{1C24C646-0853-46CC-9E58-2EBBFB4258C6}" type="pres">
      <dgm:prSet presAssocID="{A58A363E-F7E7-4137-8CD9-B706B2AD0426}" presName="hierChild4" presStyleCnt="0"/>
      <dgm:spPr/>
    </dgm:pt>
    <dgm:pt modelId="{8508FA13-7134-4FD8-8258-F2CF4ED36CF8}" type="pres">
      <dgm:prSet presAssocID="{A58A363E-F7E7-4137-8CD9-B706B2AD0426}" presName="hierChild5" presStyleCnt="0"/>
      <dgm:spPr/>
    </dgm:pt>
    <dgm:pt modelId="{DDB69070-D268-4EC6-A5EC-DEA301DC1C55}" type="pres">
      <dgm:prSet presAssocID="{82F03B78-25AF-4CCD-90B2-16D754B3F51C}" presName="hierChild3" presStyleCnt="0"/>
      <dgm:spPr/>
    </dgm:pt>
  </dgm:ptLst>
  <dgm:cxnLst>
    <dgm:cxn modelId="{51264F99-9F81-4512-A727-A3E89B2FD647}" srcId="{82F03B78-25AF-4CCD-90B2-16D754B3F51C}" destId="{7609D81D-81CB-4707-9CC7-6D0BCC3E2580}" srcOrd="1" destOrd="0" parTransId="{04F7E0EA-DB0B-4581-B9B8-7136C949F9FE}" sibTransId="{0B0D30A1-31DA-4810-9161-23F7F615ADF1}"/>
    <dgm:cxn modelId="{16A9CA2D-684F-432E-9FA0-BCA8432E8CBE}" type="presOf" srcId="{CD2FAFCF-E77E-485B-BAB0-3038EC63008B}" destId="{25C4435D-B06F-4B1B-B65E-40758DCF7F9E}" srcOrd="0" destOrd="0" presId="urn:microsoft.com/office/officeart/2005/8/layout/orgChart1"/>
    <dgm:cxn modelId="{89A77924-BE99-420B-A12D-A825D2DA2F0C}" type="presOf" srcId="{82F03B78-25AF-4CCD-90B2-16D754B3F51C}" destId="{698E72A9-F3EA-4904-B560-6899C89289DA}" srcOrd="1" destOrd="0" presId="urn:microsoft.com/office/officeart/2005/8/layout/orgChart1"/>
    <dgm:cxn modelId="{F368AF97-02ED-4D79-A6EA-8DA4BF601262}" type="presOf" srcId="{04F7E0EA-DB0B-4581-B9B8-7136C949F9FE}" destId="{CE400DA5-F7D6-462E-B01B-5BE309DA3FB1}" srcOrd="0" destOrd="0" presId="urn:microsoft.com/office/officeart/2005/8/layout/orgChart1"/>
    <dgm:cxn modelId="{B4E0F9C9-EA0A-49A6-8CE7-DEE0B8A82D4D}" srcId="{82F03B78-25AF-4CCD-90B2-16D754B3F51C}" destId="{A58A363E-F7E7-4137-8CD9-B706B2AD0426}" srcOrd="2" destOrd="0" parTransId="{CD2FAFCF-E77E-485B-BAB0-3038EC63008B}" sibTransId="{0770C6CB-96D3-4797-ABB5-A4C30EE88CC2}"/>
    <dgm:cxn modelId="{9BD3F56E-4D5B-404D-8FDC-CEE96E98BFF1}" type="presOf" srcId="{7609D81D-81CB-4707-9CC7-6D0BCC3E2580}" destId="{6E9B1D13-043F-4AF3-8CD7-19660BCB0A19}" srcOrd="0" destOrd="0" presId="urn:microsoft.com/office/officeart/2005/8/layout/orgChart1"/>
    <dgm:cxn modelId="{C81CADC4-A973-47EB-AB5D-93CD0CB4444F}" type="presOf" srcId="{A5271E6B-1513-43C4-A4D0-C1D27F1D2109}" destId="{AA4EFD48-B73C-4482-B9E9-45596E98EB19}" srcOrd="0" destOrd="0" presId="urn:microsoft.com/office/officeart/2005/8/layout/orgChart1"/>
    <dgm:cxn modelId="{22F540D8-4526-45B3-AFF2-C913058A06CD}" type="presOf" srcId="{23090A64-F6DA-4AEF-ABB9-AA3DEFBA2106}" destId="{5D5D5AD4-D9A9-4DE2-A576-90B0D4BA0CCD}" srcOrd="0" destOrd="0" presId="urn:microsoft.com/office/officeart/2005/8/layout/orgChart1"/>
    <dgm:cxn modelId="{C2FBB4DF-91B8-49D1-B436-A9B850E03F6A}" type="presOf" srcId="{23090A64-F6DA-4AEF-ABB9-AA3DEFBA2106}" destId="{772530A7-3E39-437E-B746-7E4E0661923D}" srcOrd="1" destOrd="0" presId="urn:microsoft.com/office/officeart/2005/8/layout/orgChart1"/>
    <dgm:cxn modelId="{C7B7D407-194B-4476-AFA0-0F1C47772498}" type="presOf" srcId="{7609D81D-81CB-4707-9CC7-6D0BCC3E2580}" destId="{95484058-AB3D-4CA1-B507-5EFB005E9B9D}" srcOrd="1" destOrd="0" presId="urn:microsoft.com/office/officeart/2005/8/layout/orgChart1"/>
    <dgm:cxn modelId="{A7B0C0CA-1D00-41B9-8DCF-29D282D84F2B}" type="presOf" srcId="{82F03B78-25AF-4CCD-90B2-16D754B3F51C}" destId="{C21431D9-333C-4B62-9F3E-B4B953B682FC}" srcOrd="0" destOrd="0" presId="urn:microsoft.com/office/officeart/2005/8/layout/orgChart1"/>
    <dgm:cxn modelId="{1ED2D27C-325D-4CA3-A4A5-A2DA717EF2F3}" type="presOf" srcId="{98AD9590-97DE-4731-B85E-092BD699E9D2}" destId="{03D6917F-C43E-4BBF-8A29-26CC20E81C0B}" srcOrd="0" destOrd="0" presId="urn:microsoft.com/office/officeart/2005/8/layout/orgChart1"/>
    <dgm:cxn modelId="{FD2968D3-59C7-4DA5-A6DC-730AB8C7E15E}" srcId="{98AD9590-97DE-4731-B85E-092BD699E9D2}" destId="{82F03B78-25AF-4CCD-90B2-16D754B3F51C}" srcOrd="0" destOrd="0" parTransId="{D7BEC401-04EB-452D-BAEE-E4BDA39EB531}" sibTransId="{62B06CC6-1C36-4123-B281-2A23B0BF38E3}"/>
    <dgm:cxn modelId="{EBC2D418-98E4-4F0F-BEAB-88117FA55497}" type="presOf" srcId="{A58A363E-F7E7-4137-8CD9-B706B2AD0426}" destId="{05DAB4AC-97A9-4563-95CC-F2E716E611C4}" srcOrd="1" destOrd="0" presId="urn:microsoft.com/office/officeart/2005/8/layout/orgChart1"/>
    <dgm:cxn modelId="{2B6608BD-B7F9-479C-9804-8D510F2722C5}" srcId="{82F03B78-25AF-4CCD-90B2-16D754B3F51C}" destId="{23090A64-F6DA-4AEF-ABB9-AA3DEFBA2106}" srcOrd="0" destOrd="0" parTransId="{A5271E6B-1513-43C4-A4D0-C1D27F1D2109}" sibTransId="{F5BF944C-181C-4D4C-8C6C-BD4296EA038D}"/>
    <dgm:cxn modelId="{F9083AC7-9828-4129-B6F1-BCC00C1406C1}" type="presOf" srcId="{A58A363E-F7E7-4137-8CD9-B706B2AD0426}" destId="{CEE86609-F5E1-409A-8E5A-0B07E4B9C5B6}" srcOrd="0" destOrd="0" presId="urn:microsoft.com/office/officeart/2005/8/layout/orgChart1"/>
    <dgm:cxn modelId="{571BF1A0-93B7-4462-BB37-307C2E802DF6}" type="presParOf" srcId="{03D6917F-C43E-4BBF-8A29-26CC20E81C0B}" destId="{F4464700-EF9E-430A-B455-ED2AA120ACC8}" srcOrd="0" destOrd="0" presId="urn:microsoft.com/office/officeart/2005/8/layout/orgChart1"/>
    <dgm:cxn modelId="{5342E04B-B34E-41D6-8D89-965E7D637CBE}" type="presParOf" srcId="{F4464700-EF9E-430A-B455-ED2AA120ACC8}" destId="{BD0E29CD-205B-430B-976E-32A8D269183F}" srcOrd="0" destOrd="0" presId="urn:microsoft.com/office/officeart/2005/8/layout/orgChart1"/>
    <dgm:cxn modelId="{FE07DF16-410A-4B19-9617-5BF6EB048238}" type="presParOf" srcId="{BD0E29CD-205B-430B-976E-32A8D269183F}" destId="{C21431D9-333C-4B62-9F3E-B4B953B682FC}" srcOrd="0" destOrd="0" presId="urn:microsoft.com/office/officeart/2005/8/layout/orgChart1"/>
    <dgm:cxn modelId="{AEF822A3-B6EB-4EAC-A83A-6EBD84EF8653}" type="presParOf" srcId="{BD0E29CD-205B-430B-976E-32A8D269183F}" destId="{698E72A9-F3EA-4904-B560-6899C89289DA}" srcOrd="1" destOrd="0" presId="urn:microsoft.com/office/officeart/2005/8/layout/orgChart1"/>
    <dgm:cxn modelId="{BFE6D672-0F79-4123-9CEF-455D9974F425}" type="presParOf" srcId="{F4464700-EF9E-430A-B455-ED2AA120ACC8}" destId="{03240321-0548-414A-B1A7-C13BBC88AC73}" srcOrd="1" destOrd="0" presId="urn:microsoft.com/office/officeart/2005/8/layout/orgChart1"/>
    <dgm:cxn modelId="{5CD25810-CB52-4F4E-9A7D-3B7CFC094A58}" type="presParOf" srcId="{03240321-0548-414A-B1A7-C13BBC88AC73}" destId="{AA4EFD48-B73C-4482-B9E9-45596E98EB19}" srcOrd="0" destOrd="0" presId="urn:microsoft.com/office/officeart/2005/8/layout/orgChart1"/>
    <dgm:cxn modelId="{AB48B219-9483-4218-9690-19085467B6AF}" type="presParOf" srcId="{03240321-0548-414A-B1A7-C13BBC88AC73}" destId="{6434FCB4-899C-4D30-B9B4-2E9FA548F915}" srcOrd="1" destOrd="0" presId="urn:microsoft.com/office/officeart/2005/8/layout/orgChart1"/>
    <dgm:cxn modelId="{3EE0A4A0-ED61-423F-B945-25022C3108E2}" type="presParOf" srcId="{6434FCB4-899C-4D30-B9B4-2E9FA548F915}" destId="{17473618-3C27-45FA-8BE5-B1AFF1BA1701}" srcOrd="0" destOrd="0" presId="urn:microsoft.com/office/officeart/2005/8/layout/orgChart1"/>
    <dgm:cxn modelId="{607DD2E7-4C29-4BAC-B887-68CC1D8A2EBB}" type="presParOf" srcId="{17473618-3C27-45FA-8BE5-B1AFF1BA1701}" destId="{5D5D5AD4-D9A9-4DE2-A576-90B0D4BA0CCD}" srcOrd="0" destOrd="0" presId="urn:microsoft.com/office/officeart/2005/8/layout/orgChart1"/>
    <dgm:cxn modelId="{2EF44858-EF82-4A23-A0BD-D4CA0048D7C9}" type="presParOf" srcId="{17473618-3C27-45FA-8BE5-B1AFF1BA1701}" destId="{772530A7-3E39-437E-B746-7E4E0661923D}" srcOrd="1" destOrd="0" presId="urn:microsoft.com/office/officeart/2005/8/layout/orgChart1"/>
    <dgm:cxn modelId="{194A149A-DB31-4827-A71A-977F36D3DBC0}" type="presParOf" srcId="{6434FCB4-899C-4D30-B9B4-2E9FA548F915}" destId="{2DECB0D9-70AC-4FC3-BD14-7EB5C73B8E2B}" srcOrd="1" destOrd="0" presId="urn:microsoft.com/office/officeart/2005/8/layout/orgChart1"/>
    <dgm:cxn modelId="{3E7160F5-AE77-4B67-AC07-DC4E3C88747D}" type="presParOf" srcId="{6434FCB4-899C-4D30-B9B4-2E9FA548F915}" destId="{A83DD92F-1FE4-4CBB-BF2B-E43C0A652153}" srcOrd="2" destOrd="0" presId="urn:microsoft.com/office/officeart/2005/8/layout/orgChart1"/>
    <dgm:cxn modelId="{58216D10-7D55-4D90-B956-C5B36FD67F19}" type="presParOf" srcId="{03240321-0548-414A-B1A7-C13BBC88AC73}" destId="{CE400DA5-F7D6-462E-B01B-5BE309DA3FB1}" srcOrd="2" destOrd="0" presId="urn:microsoft.com/office/officeart/2005/8/layout/orgChart1"/>
    <dgm:cxn modelId="{677049A1-14EA-445F-8D07-CF5A0D9BEF0E}" type="presParOf" srcId="{03240321-0548-414A-B1A7-C13BBC88AC73}" destId="{707264E3-3F4E-4BFF-9BC7-423B29608BD5}" srcOrd="3" destOrd="0" presId="urn:microsoft.com/office/officeart/2005/8/layout/orgChart1"/>
    <dgm:cxn modelId="{F28633A5-57B2-41DB-897B-EB09BC43A3C0}" type="presParOf" srcId="{707264E3-3F4E-4BFF-9BC7-423B29608BD5}" destId="{E742CAD4-2A32-4602-8D7B-23B5998F7C83}" srcOrd="0" destOrd="0" presId="urn:microsoft.com/office/officeart/2005/8/layout/orgChart1"/>
    <dgm:cxn modelId="{E7B190F0-A88C-443F-A5FC-D33B510BA8BB}" type="presParOf" srcId="{E742CAD4-2A32-4602-8D7B-23B5998F7C83}" destId="{6E9B1D13-043F-4AF3-8CD7-19660BCB0A19}" srcOrd="0" destOrd="0" presId="urn:microsoft.com/office/officeart/2005/8/layout/orgChart1"/>
    <dgm:cxn modelId="{039B4F2C-C24E-4E2D-8C82-E2054452081B}" type="presParOf" srcId="{E742CAD4-2A32-4602-8D7B-23B5998F7C83}" destId="{95484058-AB3D-4CA1-B507-5EFB005E9B9D}" srcOrd="1" destOrd="0" presId="urn:microsoft.com/office/officeart/2005/8/layout/orgChart1"/>
    <dgm:cxn modelId="{B8D9E471-0269-43CA-8EFC-28D980CC3C0A}" type="presParOf" srcId="{707264E3-3F4E-4BFF-9BC7-423B29608BD5}" destId="{C3E6742C-D3FF-407F-B768-F59D22CFA377}" srcOrd="1" destOrd="0" presId="urn:microsoft.com/office/officeart/2005/8/layout/orgChart1"/>
    <dgm:cxn modelId="{F7EF1162-146B-44E2-B02A-7881036CA9EC}" type="presParOf" srcId="{707264E3-3F4E-4BFF-9BC7-423B29608BD5}" destId="{974A4FAD-D1D5-468B-BBDC-F0759E5E822E}" srcOrd="2" destOrd="0" presId="urn:microsoft.com/office/officeart/2005/8/layout/orgChart1"/>
    <dgm:cxn modelId="{8C658D4B-65E0-4116-BDE1-7FCAE8247EE6}" type="presParOf" srcId="{03240321-0548-414A-B1A7-C13BBC88AC73}" destId="{25C4435D-B06F-4B1B-B65E-40758DCF7F9E}" srcOrd="4" destOrd="0" presId="urn:microsoft.com/office/officeart/2005/8/layout/orgChart1"/>
    <dgm:cxn modelId="{1F0843F0-00D1-4295-9702-759D40E22654}" type="presParOf" srcId="{03240321-0548-414A-B1A7-C13BBC88AC73}" destId="{773E77DE-62F0-48E3-A912-2E1739606CBF}" srcOrd="5" destOrd="0" presId="urn:microsoft.com/office/officeart/2005/8/layout/orgChart1"/>
    <dgm:cxn modelId="{D299620E-526C-43A4-9321-58EC8DA58538}" type="presParOf" srcId="{773E77DE-62F0-48E3-A912-2E1739606CBF}" destId="{8077BA35-87D7-4787-A2F9-7DD4A0B7AD5F}" srcOrd="0" destOrd="0" presId="urn:microsoft.com/office/officeart/2005/8/layout/orgChart1"/>
    <dgm:cxn modelId="{46CD6BED-6ADC-4E6C-951E-6A9620C33298}" type="presParOf" srcId="{8077BA35-87D7-4787-A2F9-7DD4A0B7AD5F}" destId="{CEE86609-F5E1-409A-8E5A-0B07E4B9C5B6}" srcOrd="0" destOrd="0" presId="urn:microsoft.com/office/officeart/2005/8/layout/orgChart1"/>
    <dgm:cxn modelId="{74170139-E4F3-42C2-A65C-762684459408}" type="presParOf" srcId="{8077BA35-87D7-4787-A2F9-7DD4A0B7AD5F}" destId="{05DAB4AC-97A9-4563-95CC-F2E716E611C4}" srcOrd="1" destOrd="0" presId="urn:microsoft.com/office/officeart/2005/8/layout/orgChart1"/>
    <dgm:cxn modelId="{D1E1B2C0-483B-44F0-A804-47C46818577E}" type="presParOf" srcId="{773E77DE-62F0-48E3-A912-2E1739606CBF}" destId="{1C24C646-0853-46CC-9E58-2EBBFB4258C6}" srcOrd="1" destOrd="0" presId="urn:microsoft.com/office/officeart/2005/8/layout/orgChart1"/>
    <dgm:cxn modelId="{FBA83235-30A1-45EB-9362-44CE6ADC9FF8}" type="presParOf" srcId="{773E77DE-62F0-48E3-A912-2E1739606CBF}" destId="{8508FA13-7134-4FD8-8258-F2CF4ED36CF8}" srcOrd="2" destOrd="0" presId="urn:microsoft.com/office/officeart/2005/8/layout/orgChart1"/>
    <dgm:cxn modelId="{5D33CF7A-76DA-411F-AD34-4F35B5F42554}" type="presParOf" srcId="{F4464700-EF9E-430A-B455-ED2AA120ACC8}" destId="{DDB69070-D268-4EC6-A5EC-DEA301DC1C55}" srcOrd="2" destOrd="0" presId="urn:microsoft.com/office/officeart/2005/8/layout/orgChar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488EDF0-9804-48A5-BA9C-9454C79CBB19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</dgm:pt>
    <dgm:pt modelId="{9797F651-A325-40DE-8058-EBF58083457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Research/Policy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549A6626-9D6F-455C-B4E8-0A9325CBE6EB}" type="parTrans" cxnId="{4F727684-CFE9-4558-90D9-A7ACFD3F8425}">
      <dgm:prSet/>
      <dgm:spPr/>
      <dgm:t>
        <a:bodyPr/>
        <a:lstStyle/>
        <a:p>
          <a:endParaRPr lang="en-US"/>
        </a:p>
      </dgm:t>
    </dgm:pt>
    <dgm:pt modelId="{FC14D4B4-2104-46AC-B8B2-114B3DC4E0C7}" type="sibTrans" cxnId="{4F727684-CFE9-4558-90D9-A7ACFD3F8425}">
      <dgm:prSet/>
      <dgm:spPr/>
      <dgm:t>
        <a:bodyPr/>
        <a:lstStyle/>
        <a:p>
          <a:endParaRPr lang="en-US"/>
        </a:p>
      </dgm:t>
    </dgm:pt>
    <dgm:pt modelId="{597C2E69-C839-4F79-A476-7B13A8190E9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Job Opportunities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DCE4388E-358E-442A-84CA-6B615E078CEE}" type="parTrans" cxnId="{7D15148D-9917-4DEC-892B-30183F46C1C2}">
      <dgm:prSet/>
      <dgm:spPr/>
      <dgm:t>
        <a:bodyPr/>
        <a:lstStyle/>
        <a:p>
          <a:endParaRPr lang="en-US"/>
        </a:p>
      </dgm:t>
    </dgm:pt>
    <dgm:pt modelId="{96AF8C7D-79F7-468C-A9B0-EB443A81B2AB}" type="sibTrans" cxnId="{7D15148D-9917-4DEC-892B-30183F46C1C2}">
      <dgm:prSet/>
      <dgm:spPr/>
      <dgm:t>
        <a:bodyPr/>
        <a:lstStyle/>
        <a:p>
          <a:endParaRPr lang="en-US"/>
        </a:p>
      </dgm:t>
    </dgm:pt>
    <dgm:pt modelId="{D3987783-1180-4823-B28D-0BA987DD76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Why </a:t>
          </a: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SOAN </a:t>
          </a: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background fits</a:t>
          </a:r>
        </a:p>
      </dgm:t>
    </dgm:pt>
    <dgm:pt modelId="{6CB6F2E6-7AFB-46B8-B04B-09E6B4990D33}" type="parTrans" cxnId="{D841EADA-F20A-4C1F-9875-FC8AA3F95603}">
      <dgm:prSet/>
      <dgm:spPr/>
      <dgm:t>
        <a:bodyPr/>
        <a:lstStyle/>
        <a:p>
          <a:endParaRPr lang="en-US"/>
        </a:p>
      </dgm:t>
    </dgm:pt>
    <dgm:pt modelId="{4B142CC4-AAF6-41CE-8FF8-3AA3B51F60D0}" type="sibTrans" cxnId="{D841EADA-F20A-4C1F-9875-FC8AA3F95603}">
      <dgm:prSet/>
      <dgm:spPr/>
      <dgm:t>
        <a:bodyPr/>
        <a:lstStyle/>
        <a:p>
          <a:endParaRPr lang="en-US"/>
        </a:p>
      </dgm:t>
    </dgm:pt>
    <dgm:pt modelId="{D00960B7-8099-4EBF-9FFF-5EDC164B262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How to get there?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BDEE1BE7-B491-437E-AD83-DC0FC38F330A}" type="parTrans" cxnId="{F87670EA-7EF2-4C5A-8468-A7A618756415}">
      <dgm:prSet/>
      <dgm:spPr/>
      <dgm:t>
        <a:bodyPr/>
        <a:lstStyle/>
        <a:p>
          <a:endParaRPr lang="en-US"/>
        </a:p>
      </dgm:t>
    </dgm:pt>
    <dgm:pt modelId="{BBF179F5-5AE6-4C2F-9951-9B7B22AF1247}" type="sibTrans" cxnId="{F87670EA-7EF2-4C5A-8468-A7A618756415}">
      <dgm:prSet/>
      <dgm:spPr/>
      <dgm:t>
        <a:bodyPr/>
        <a:lstStyle/>
        <a:p>
          <a:endParaRPr lang="en-US"/>
        </a:p>
      </dgm:t>
    </dgm:pt>
    <dgm:pt modelId="{79704042-7A11-4785-A6F4-588526A749CA}" type="pres">
      <dgm:prSet presAssocID="{B488EDF0-9804-48A5-BA9C-9454C79CBB1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8F73EA8-FB55-437A-9E05-A88317347ED5}" type="pres">
      <dgm:prSet presAssocID="{9797F651-A325-40DE-8058-EBF580834578}" presName="hierRoot1" presStyleCnt="0">
        <dgm:presLayoutVars>
          <dgm:hierBranch/>
        </dgm:presLayoutVars>
      </dgm:prSet>
      <dgm:spPr/>
    </dgm:pt>
    <dgm:pt modelId="{DD412ACC-7B7C-4E55-A169-0FD220FDAC81}" type="pres">
      <dgm:prSet presAssocID="{9797F651-A325-40DE-8058-EBF580834578}" presName="rootComposite1" presStyleCnt="0"/>
      <dgm:spPr/>
    </dgm:pt>
    <dgm:pt modelId="{152194D4-07E9-4D14-B527-51E47B2FDF17}" type="pres">
      <dgm:prSet presAssocID="{9797F651-A325-40DE-8058-EBF58083457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D391B-5DA2-4EFC-9A41-0AD7354FD06F}" type="pres">
      <dgm:prSet presAssocID="{9797F651-A325-40DE-8058-EBF58083457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A9562F8-D1DE-41FE-8925-A31E1478ECE1}" type="pres">
      <dgm:prSet presAssocID="{9797F651-A325-40DE-8058-EBF580834578}" presName="hierChild2" presStyleCnt="0"/>
      <dgm:spPr/>
    </dgm:pt>
    <dgm:pt modelId="{C045BCAD-9F63-4E9C-82B5-DC4144E5E78F}" type="pres">
      <dgm:prSet presAssocID="{DCE4388E-358E-442A-84CA-6B615E078CEE}" presName="Name35" presStyleLbl="parChTrans1D2" presStyleIdx="0" presStyleCnt="3"/>
      <dgm:spPr/>
      <dgm:t>
        <a:bodyPr/>
        <a:lstStyle/>
        <a:p>
          <a:endParaRPr lang="en-US"/>
        </a:p>
      </dgm:t>
    </dgm:pt>
    <dgm:pt modelId="{AD02C557-5D0B-4FF5-B0DC-159DF2212B9A}" type="pres">
      <dgm:prSet presAssocID="{597C2E69-C839-4F79-A476-7B13A8190E97}" presName="hierRoot2" presStyleCnt="0">
        <dgm:presLayoutVars>
          <dgm:hierBranch/>
        </dgm:presLayoutVars>
      </dgm:prSet>
      <dgm:spPr/>
    </dgm:pt>
    <dgm:pt modelId="{B0F10083-4B48-4471-869F-DCD83F01BB5D}" type="pres">
      <dgm:prSet presAssocID="{597C2E69-C839-4F79-A476-7B13A8190E97}" presName="rootComposite" presStyleCnt="0"/>
      <dgm:spPr/>
    </dgm:pt>
    <dgm:pt modelId="{5C168803-B491-4882-8DD9-A35BB76A8214}" type="pres">
      <dgm:prSet presAssocID="{597C2E69-C839-4F79-A476-7B13A8190E9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E8446C-2715-44DC-B0B6-DC00600F3C12}" type="pres">
      <dgm:prSet presAssocID="{597C2E69-C839-4F79-A476-7B13A8190E97}" presName="rootConnector" presStyleLbl="node2" presStyleIdx="0" presStyleCnt="3"/>
      <dgm:spPr/>
      <dgm:t>
        <a:bodyPr/>
        <a:lstStyle/>
        <a:p>
          <a:endParaRPr lang="en-US"/>
        </a:p>
      </dgm:t>
    </dgm:pt>
    <dgm:pt modelId="{9D14FA75-39EE-43CE-9CCC-52150DFDC970}" type="pres">
      <dgm:prSet presAssocID="{597C2E69-C839-4F79-A476-7B13A8190E97}" presName="hierChild4" presStyleCnt="0"/>
      <dgm:spPr/>
    </dgm:pt>
    <dgm:pt modelId="{E76B5F32-C93C-40E1-9140-0F09F340CF53}" type="pres">
      <dgm:prSet presAssocID="{597C2E69-C839-4F79-A476-7B13A8190E97}" presName="hierChild5" presStyleCnt="0"/>
      <dgm:spPr/>
    </dgm:pt>
    <dgm:pt modelId="{9EB46E26-D230-4358-B546-D57754C09F86}" type="pres">
      <dgm:prSet presAssocID="{6CB6F2E6-7AFB-46B8-B04B-09E6B4990D33}" presName="Name35" presStyleLbl="parChTrans1D2" presStyleIdx="1" presStyleCnt="3"/>
      <dgm:spPr/>
      <dgm:t>
        <a:bodyPr/>
        <a:lstStyle/>
        <a:p>
          <a:endParaRPr lang="en-US"/>
        </a:p>
      </dgm:t>
    </dgm:pt>
    <dgm:pt modelId="{579ED730-CF8A-4C9F-B2A5-2BF56B58C5AB}" type="pres">
      <dgm:prSet presAssocID="{D3987783-1180-4823-B28D-0BA987DD7618}" presName="hierRoot2" presStyleCnt="0">
        <dgm:presLayoutVars>
          <dgm:hierBranch/>
        </dgm:presLayoutVars>
      </dgm:prSet>
      <dgm:spPr/>
    </dgm:pt>
    <dgm:pt modelId="{E01BBA42-2F72-44D1-BEE1-C93FE413A507}" type="pres">
      <dgm:prSet presAssocID="{D3987783-1180-4823-B28D-0BA987DD7618}" presName="rootComposite" presStyleCnt="0"/>
      <dgm:spPr/>
    </dgm:pt>
    <dgm:pt modelId="{C7FD644A-3991-4273-B55B-375A415C179F}" type="pres">
      <dgm:prSet presAssocID="{D3987783-1180-4823-B28D-0BA987DD761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D35CD6-A735-4F34-9DCD-9DC856632AA6}" type="pres">
      <dgm:prSet presAssocID="{D3987783-1180-4823-B28D-0BA987DD7618}" presName="rootConnector" presStyleLbl="node2" presStyleIdx="1" presStyleCnt="3"/>
      <dgm:spPr/>
      <dgm:t>
        <a:bodyPr/>
        <a:lstStyle/>
        <a:p>
          <a:endParaRPr lang="en-US"/>
        </a:p>
      </dgm:t>
    </dgm:pt>
    <dgm:pt modelId="{1A9C27E4-A852-486B-8BDD-F5A20410F682}" type="pres">
      <dgm:prSet presAssocID="{D3987783-1180-4823-B28D-0BA987DD7618}" presName="hierChild4" presStyleCnt="0"/>
      <dgm:spPr/>
    </dgm:pt>
    <dgm:pt modelId="{63B9F9CB-4402-4422-9F4C-B461EB0A0C24}" type="pres">
      <dgm:prSet presAssocID="{D3987783-1180-4823-B28D-0BA987DD7618}" presName="hierChild5" presStyleCnt="0"/>
      <dgm:spPr/>
    </dgm:pt>
    <dgm:pt modelId="{F8DB66D7-A8E2-4E02-83B3-1C970ECA2D3F}" type="pres">
      <dgm:prSet presAssocID="{BDEE1BE7-B491-437E-AD83-DC0FC38F330A}" presName="Name35" presStyleLbl="parChTrans1D2" presStyleIdx="2" presStyleCnt="3"/>
      <dgm:spPr/>
      <dgm:t>
        <a:bodyPr/>
        <a:lstStyle/>
        <a:p>
          <a:endParaRPr lang="en-US"/>
        </a:p>
      </dgm:t>
    </dgm:pt>
    <dgm:pt modelId="{B3BD13B2-037E-4117-888F-55B178D64A03}" type="pres">
      <dgm:prSet presAssocID="{D00960B7-8099-4EBF-9FFF-5EDC164B2623}" presName="hierRoot2" presStyleCnt="0">
        <dgm:presLayoutVars>
          <dgm:hierBranch/>
        </dgm:presLayoutVars>
      </dgm:prSet>
      <dgm:spPr/>
    </dgm:pt>
    <dgm:pt modelId="{068F947A-1AE4-4704-B4B2-09939EE4EE74}" type="pres">
      <dgm:prSet presAssocID="{D00960B7-8099-4EBF-9FFF-5EDC164B2623}" presName="rootComposite" presStyleCnt="0"/>
      <dgm:spPr/>
    </dgm:pt>
    <dgm:pt modelId="{3FED31BA-A601-463C-BE92-65BD6158ED03}" type="pres">
      <dgm:prSet presAssocID="{D00960B7-8099-4EBF-9FFF-5EDC164B262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1B93BB-5435-41D2-BE8D-B33EC3CD422D}" type="pres">
      <dgm:prSet presAssocID="{D00960B7-8099-4EBF-9FFF-5EDC164B2623}" presName="rootConnector" presStyleLbl="node2" presStyleIdx="2" presStyleCnt="3"/>
      <dgm:spPr/>
      <dgm:t>
        <a:bodyPr/>
        <a:lstStyle/>
        <a:p>
          <a:endParaRPr lang="en-US"/>
        </a:p>
      </dgm:t>
    </dgm:pt>
    <dgm:pt modelId="{C4BF4CF4-5519-4776-BA00-962F2C466574}" type="pres">
      <dgm:prSet presAssocID="{D00960B7-8099-4EBF-9FFF-5EDC164B2623}" presName="hierChild4" presStyleCnt="0"/>
      <dgm:spPr/>
    </dgm:pt>
    <dgm:pt modelId="{1D207B64-6A51-40CB-A052-3C2D1FAA5423}" type="pres">
      <dgm:prSet presAssocID="{D00960B7-8099-4EBF-9FFF-5EDC164B2623}" presName="hierChild5" presStyleCnt="0"/>
      <dgm:spPr/>
    </dgm:pt>
    <dgm:pt modelId="{1B8E9068-D7DC-4C9F-9C9F-6E87A8CD7132}" type="pres">
      <dgm:prSet presAssocID="{9797F651-A325-40DE-8058-EBF580834578}" presName="hierChild3" presStyleCnt="0"/>
      <dgm:spPr/>
    </dgm:pt>
  </dgm:ptLst>
  <dgm:cxnLst>
    <dgm:cxn modelId="{BC53DAFA-5659-4A3B-AA89-F40FA9E7AD91}" type="presOf" srcId="{B488EDF0-9804-48A5-BA9C-9454C79CBB19}" destId="{79704042-7A11-4785-A6F4-588526A749CA}" srcOrd="0" destOrd="0" presId="urn:microsoft.com/office/officeart/2005/8/layout/orgChart1"/>
    <dgm:cxn modelId="{FA7FF2F0-ECA2-43BD-8E12-1140083577DD}" type="presOf" srcId="{9797F651-A325-40DE-8058-EBF580834578}" destId="{264D391B-5DA2-4EFC-9A41-0AD7354FD06F}" srcOrd="1" destOrd="0" presId="urn:microsoft.com/office/officeart/2005/8/layout/orgChart1"/>
    <dgm:cxn modelId="{D841EADA-F20A-4C1F-9875-FC8AA3F95603}" srcId="{9797F651-A325-40DE-8058-EBF580834578}" destId="{D3987783-1180-4823-B28D-0BA987DD7618}" srcOrd="1" destOrd="0" parTransId="{6CB6F2E6-7AFB-46B8-B04B-09E6B4990D33}" sibTransId="{4B142CC4-AAF6-41CE-8FF8-3AA3B51F60D0}"/>
    <dgm:cxn modelId="{05EF4689-455D-4172-BC0F-A15C61527431}" type="presOf" srcId="{D3987783-1180-4823-B28D-0BA987DD7618}" destId="{AAD35CD6-A735-4F34-9DCD-9DC856632AA6}" srcOrd="1" destOrd="0" presId="urn:microsoft.com/office/officeart/2005/8/layout/orgChart1"/>
    <dgm:cxn modelId="{7D15148D-9917-4DEC-892B-30183F46C1C2}" srcId="{9797F651-A325-40DE-8058-EBF580834578}" destId="{597C2E69-C839-4F79-A476-7B13A8190E97}" srcOrd="0" destOrd="0" parTransId="{DCE4388E-358E-442A-84CA-6B615E078CEE}" sibTransId="{96AF8C7D-79F7-468C-A9B0-EB443A81B2AB}"/>
    <dgm:cxn modelId="{2D7EBF77-3D56-4389-9D5E-272B1384E440}" type="presOf" srcId="{BDEE1BE7-B491-437E-AD83-DC0FC38F330A}" destId="{F8DB66D7-A8E2-4E02-83B3-1C970ECA2D3F}" srcOrd="0" destOrd="0" presId="urn:microsoft.com/office/officeart/2005/8/layout/orgChart1"/>
    <dgm:cxn modelId="{364E83A9-9CAE-461A-846B-6C912F269F68}" type="presOf" srcId="{597C2E69-C839-4F79-A476-7B13A8190E97}" destId="{5C168803-B491-4882-8DD9-A35BB76A8214}" srcOrd="0" destOrd="0" presId="urn:microsoft.com/office/officeart/2005/8/layout/orgChart1"/>
    <dgm:cxn modelId="{C812EE8E-1071-4747-B8BE-15BB5D491FA9}" type="presOf" srcId="{6CB6F2E6-7AFB-46B8-B04B-09E6B4990D33}" destId="{9EB46E26-D230-4358-B546-D57754C09F86}" srcOrd="0" destOrd="0" presId="urn:microsoft.com/office/officeart/2005/8/layout/orgChart1"/>
    <dgm:cxn modelId="{AC3CAA6B-3B37-4E85-86A7-CD1E0515955E}" type="presOf" srcId="{597C2E69-C839-4F79-A476-7B13A8190E97}" destId="{E6E8446C-2715-44DC-B0B6-DC00600F3C12}" srcOrd="1" destOrd="0" presId="urn:microsoft.com/office/officeart/2005/8/layout/orgChart1"/>
    <dgm:cxn modelId="{F87670EA-7EF2-4C5A-8468-A7A618756415}" srcId="{9797F651-A325-40DE-8058-EBF580834578}" destId="{D00960B7-8099-4EBF-9FFF-5EDC164B2623}" srcOrd="2" destOrd="0" parTransId="{BDEE1BE7-B491-437E-AD83-DC0FC38F330A}" sibTransId="{BBF179F5-5AE6-4C2F-9951-9B7B22AF1247}"/>
    <dgm:cxn modelId="{39D43BF2-4468-4F66-92B3-3514B321CC49}" type="presOf" srcId="{D00960B7-8099-4EBF-9FFF-5EDC164B2623}" destId="{3FED31BA-A601-463C-BE92-65BD6158ED03}" srcOrd="0" destOrd="0" presId="urn:microsoft.com/office/officeart/2005/8/layout/orgChart1"/>
    <dgm:cxn modelId="{3F0C31A0-7146-452C-8FD8-51CB43B847E1}" type="presOf" srcId="{9797F651-A325-40DE-8058-EBF580834578}" destId="{152194D4-07E9-4D14-B527-51E47B2FDF17}" srcOrd="0" destOrd="0" presId="urn:microsoft.com/office/officeart/2005/8/layout/orgChart1"/>
    <dgm:cxn modelId="{2607DA99-C445-43F9-BE9B-3533A689238F}" type="presOf" srcId="{DCE4388E-358E-442A-84CA-6B615E078CEE}" destId="{C045BCAD-9F63-4E9C-82B5-DC4144E5E78F}" srcOrd="0" destOrd="0" presId="urn:microsoft.com/office/officeart/2005/8/layout/orgChart1"/>
    <dgm:cxn modelId="{5332DC9D-67E1-4D5B-A586-B0AAE10BB821}" type="presOf" srcId="{D00960B7-8099-4EBF-9FFF-5EDC164B2623}" destId="{181B93BB-5435-41D2-BE8D-B33EC3CD422D}" srcOrd="1" destOrd="0" presId="urn:microsoft.com/office/officeart/2005/8/layout/orgChart1"/>
    <dgm:cxn modelId="{4F727684-CFE9-4558-90D9-A7ACFD3F8425}" srcId="{B488EDF0-9804-48A5-BA9C-9454C79CBB19}" destId="{9797F651-A325-40DE-8058-EBF580834578}" srcOrd="0" destOrd="0" parTransId="{549A6626-9D6F-455C-B4E8-0A9325CBE6EB}" sibTransId="{FC14D4B4-2104-46AC-B8B2-114B3DC4E0C7}"/>
    <dgm:cxn modelId="{7F11D97B-ECCE-434C-9C00-A0BF68EFE1F5}" type="presOf" srcId="{D3987783-1180-4823-B28D-0BA987DD7618}" destId="{C7FD644A-3991-4273-B55B-375A415C179F}" srcOrd="0" destOrd="0" presId="urn:microsoft.com/office/officeart/2005/8/layout/orgChart1"/>
    <dgm:cxn modelId="{4FA84B8C-93EA-46FB-A69A-15F3F130579B}" type="presParOf" srcId="{79704042-7A11-4785-A6F4-588526A749CA}" destId="{D8F73EA8-FB55-437A-9E05-A88317347ED5}" srcOrd="0" destOrd="0" presId="urn:microsoft.com/office/officeart/2005/8/layout/orgChart1"/>
    <dgm:cxn modelId="{92DA5377-5E78-40A8-807B-5C70AD05D78E}" type="presParOf" srcId="{D8F73EA8-FB55-437A-9E05-A88317347ED5}" destId="{DD412ACC-7B7C-4E55-A169-0FD220FDAC81}" srcOrd="0" destOrd="0" presId="urn:microsoft.com/office/officeart/2005/8/layout/orgChart1"/>
    <dgm:cxn modelId="{4486ACCE-A82B-4ECA-8024-6A9A9E2F58A9}" type="presParOf" srcId="{DD412ACC-7B7C-4E55-A169-0FD220FDAC81}" destId="{152194D4-07E9-4D14-B527-51E47B2FDF17}" srcOrd="0" destOrd="0" presId="urn:microsoft.com/office/officeart/2005/8/layout/orgChart1"/>
    <dgm:cxn modelId="{2D86EE83-D793-4721-98EE-45CD68A10329}" type="presParOf" srcId="{DD412ACC-7B7C-4E55-A169-0FD220FDAC81}" destId="{264D391B-5DA2-4EFC-9A41-0AD7354FD06F}" srcOrd="1" destOrd="0" presId="urn:microsoft.com/office/officeart/2005/8/layout/orgChart1"/>
    <dgm:cxn modelId="{8A6B2A74-51BD-48B1-9A2A-89EB08F46D7B}" type="presParOf" srcId="{D8F73EA8-FB55-437A-9E05-A88317347ED5}" destId="{AA9562F8-D1DE-41FE-8925-A31E1478ECE1}" srcOrd="1" destOrd="0" presId="urn:microsoft.com/office/officeart/2005/8/layout/orgChart1"/>
    <dgm:cxn modelId="{FE7C3DFE-4007-4FED-BD26-3DDA192DF3CC}" type="presParOf" srcId="{AA9562F8-D1DE-41FE-8925-A31E1478ECE1}" destId="{C045BCAD-9F63-4E9C-82B5-DC4144E5E78F}" srcOrd="0" destOrd="0" presId="urn:microsoft.com/office/officeart/2005/8/layout/orgChart1"/>
    <dgm:cxn modelId="{CD440ECD-06C4-4FEA-8FB3-38472E993A31}" type="presParOf" srcId="{AA9562F8-D1DE-41FE-8925-A31E1478ECE1}" destId="{AD02C557-5D0B-4FF5-B0DC-159DF2212B9A}" srcOrd="1" destOrd="0" presId="urn:microsoft.com/office/officeart/2005/8/layout/orgChart1"/>
    <dgm:cxn modelId="{ACD57EF4-B8A6-41D1-8073-181CAEF529EA}" type="presParOf" srcId="{AD02C557-5D0B-4FF5-B0DC-159DF2212B9A}" destId="{B0F10083-4B48-4471-869F-DCD83F01BB5D}" srcOrd="0" destOrd="0" presId="urn:microsoft.com/office/officeart/2005/8/layout/orgChart1"/>
    <dgm:cxn modelId="{891CBFAD-4365-4AF0-8AB4-8EC4DEEC2C6F}" type="presParOf" srcId="{B0F10083-4B48-4471-869F-DCD83F01BB5D}" destId="{5C168803-B491-4882-8DD9-A35BB76A8214}" srcOrd="0" destOrd="0" presId="urn:microsoft.com/office/officeart/2005/8/layout/orgChart1"/>
    <dgm:cxn modelId="{6147809C-476E-44FB-BD0D-AE2E10B9355D}" type="presParOf" srcId="{B0F10083-4B48-4471-869F-DCD83F01BB5D}" destId="{E6E8446C-2715-44DC-B0B6-DC00600F3C12}" srcOrd="1" destOrd="0" presId="urn:microsoft.com/office/officeart/2005/8/layout/orgChart1"/>
    <dgm:cxn modelId="{F52775DD-7ABB-4DE3-8CED-FD78EE785690}" type="presParOf" srcId="{AD02C557-5D0B-4FF5-B0DC-159DF2212B9A}" destId="{9D14FA75-39EE-43CE-9CCC-52150DFDC970}" srcOrd="1" destOrd="0" presId="urn:microsoft.com/office/officeart/2005/8/layout/orgChart1"/>
    <dgm:cxn modelId="{C2F7C3EA-178B-4E05-89AF-C2B3DAD45FB3}" type="presParOf" srcId="{AD02C557-5D0B-4FF5-B0DC-159DF2212B9A}" destId="{E76B5F32-C93C-40E1-9140-0F09F340CF53}" srcOrd="2" destOrd="0" presId="urn:microsoft.com/office/officeart/2005/8/layout/orgChart1"/>
    <dgm:cxn modelId="{13E0DF31-E224-4EBA-88DC-62625F9FBCE5}" type="presParOf" srcId="{AA9562F8-D1DE-41FE-8925-A31E1478ECE1}" destId="{9EB46E26-D230-4358-B546-D57754C09F86}" srcOrd="2" destOrd="0" presId="urn:microsoft.com/office/officeart/2005/8/layout/orgChart1"/>
    <dgm:cxn modelId="{DB360125-C841-406E-B604-17F87F4054C6}" type="presParOf" srcId="{AA9562F8-D1DE-41FE-8925-A31E1478ECE1}" destId="{579ED730-CF8A-4C9F-B2A5-2BF56B58C5AB}" srcOrd="3" destOrd="0" presId="urn:microsoft.com/office/officeart/2005/8/layout/orgChart1"/>
    <dgm:cxn modelId="{F665A892-F827-4CD3-B696-8BC0CB67E290}" type="presParOf" srcId="{579ED730-CF8A-4C9F-B2A5-2BF56B58C5AB}" destId="{E01BBA42-2F72-44D1-BEE1-C93FE413A507}" srcOrd="0" destOrd="0" presId="urn:microsoft.com/office/officeart/2005/8/layout/orgChart1"/>
    <dgm:cxn modelId="{F0B7D3A5-28EF-4271-B0F0-CFD8456E52C1}" type="presParOf" srcId="{E01BBA42-2F72-44D1-BEE1-C93FE413A507}" destId="{C7FD644A-3991-4273-B55B-375A415C179F}" srcOrd="0" destOrd="0" presId="urn:microsoft.com/office/officeart/2005/8/layout/orgChart1"/>
    <dgm:cxn modelId="{A7EB0EBA-E6B8-4A2C-BAFE-B71120F54794}" type="presParOf" srcId="{E01BBA42-2F72-44D1-BEE1-C93FE413A507}" destId="{AAD35CD6-A735-4F34-9DCD-9DC856632AA6}" srcOrd="1" destOrd="0" presId="urn:microsoft.com/office/officeart/2005/8/layout/orgChart1"/>
    <dgm:cxn modelId="{A8048DAC-D286-45CD-B889-3721372E9F7B}" type="presParOf" srcId="{579ED730-CF8A-4C9F-B2A5-2BF56B58C5AB}" destId="{1A9C27E4-A852-486B-8BDD-F5A20410F682}" srcOrd="1" destOrd="0" presId="urn:microsoft.com/office/officeart/2005/8/layout/orgChart1"/>
    <dgm:cxn modelId="{D0BF4B54-C6FD-43DD-BA21-D5DA41CD1720}" type="presParOf" srcId="{579ED730-CF8A-4C9F-B2A5-2BF56B58C5AB}" destId="{63B9F9CB-4402-4422-9F4C-B461EB0A0C24}" srcOrd="2" destOrd="0" presId="urn:microsoft.com/office/officeart/2005/8/layout/orgChart1"/>
    <dgm:cxn modelId="{C827B951-690F-457B-AAB4-947ADACEB958}" type="presParOf" srcId="{AA9562F8-D1DE-41FE-8925-A31E1478ECE1}" destId="{F8DB66D7-A8E2-4E02-83B3-1C970ECA2D3F}" srcOrd="4" destOrd="0" presId="urn:microsoft.com/office/officeart/2005/8/layout/orgChart1"/>
    <dgm:cxn modelId="{844F01E1-E68A-4D6E-AA60-2B850C3D2A14}" type="presParOf" srcId="{AA9562F8-D1DE-41FE-8925-A31E1478ECE1}" destId="{B3BD13B2-037E-4117-888F-55B178D64A03}" srcOrd="5" destOrd="0" presId="urn:microsoft.com/office/officeart/2005/8/layout/orgChart1"/>
    <dgm:cxn modelId="{D5F57BB8-89B7-44DA-96C0-50E7F8883AB0}" type="presParOf" srcId="{B3BD13B2-037E-4117-888F-55B178D64A03}" destId="{068F947A-1AE4-4704-B4B2-09939EE4EE74}" srcOrd="0" destOrd="0" presId="urn:microsoft.com/office/officeart/2005/8/layout/orgChart1"/>
    <dgm:cxn modelId="{D77662B3-AC66-49B2-9F43-BFE34B01B154}" type="presParOf" srcId="{068F947A-1AE4-4704-B4B2-09939EE4EE74}" destId="{3FED31BA-A601-463C-BE92-65BD6158ED03}" srcOrd="0" destOrd="0" presId="urn:microsoft.com/office/officeart/2005/8/layout/orgChart1"/>
    <dgm:cxn modelId="{6D87B5B9-A400-4481-A829-182D77DE0A4F}" type="presParOf" srcId="{068F947A-1AE4-4704-B4B2-09939EE4EE74}" destId="{181B93BB-5435-41D2-BE8D-B33EC3CD422D}" srcOrd="1" destOrd="0" presId="urn:microsoft.com/office/officeart/2005/8/layout/orgChart1"/>
    <dgm:cxn modelId="{01096049-D5C9-4770-911F-7F9FC2AD26B1}" type="presParOf" srcId="{B3BD13B2-037E-4117-888F-55B178D64A03}" destId="{C4BF4CF4-5519-4776-BA00-962F2C466574}" srcOrd="1" destOrd="0" presId="urn:microsoft.com/office/officeart/2005/8/layout/orgChart1"/>
    <dgm:cxn modelId="{7F010711-4C5C-4054-BF4F-515DD0323186}" type="presParOf" srcId="{B3BD13B2-037E-4117-888F-55B178D64A03}" destId="{1D207B64-6A51-40CB-A052-3C2D1FAA5423}" srcOrd="2" destOrd="0" presId="urn:microsoft.com/office/officeart/2005/8/layout/orgChart1"/>
    <dgm:cxn modelId="{13877E00-749D-4D22-AB6E-8D76C2EA52A4}" type="presParOf" srcId="{D8F73EA8-FB55-437A-9E05-A88317347ED5}" destId="{1B8E9068-D7DC-4C9F-9C9F-6E87A8CD7132}" srcOrd="2" destOrd="0" presId="urn:microsoft.com/office/officeart/2005/8/layout/orgChart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4DC2247-8577-4172-A951-D4B236DE6FC9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</dgm:pt>
    <dgm:pt modelId="{5301A838-FBBD-46E2-8A41-0C0B39C5E4C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Business: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For-profit and Non-profit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809169F1-493A-4BE8-B303-FE8530269759}" type="parTrans" cxnId="{9B8DE3B6-F54B-4ECD-9C34-3B44F364BDAF}">
      <dgm:prSet/>
      <dgm:spPr/>
      <dgm:t>
        <a:bodyPr/>
        <a:lstStyle/>
        <a:p>
          <a:endParaRPr lang="en-US"/>
        </a:p>
      </dgm:t>
    </dgm:pt>
    <dgm:pt modelId="{04C072BA-498B-4047-B178-3CDD827E3AFC}" type="sibTrans" cxnId="{9B8DE3B6-F54B-4ECD-9C34-3B44F364BDAF}">
      <dgm:prSet/>
      <dgm:spPr/>
      <dgm:t>
        <a:bodyPr/>
        <a:lstStyle/>
        <a:p>
          <a:endParaRPr lang="en-US"/>
        </a:p>
      </dgm:t>
    </dgm:pt>
    <dgm:pt modelId="{5A1F1574-1464-4005-877F-BA0374DFF74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Job Opportunities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ABFC0DBF-E6A2-4685-92E1-F1E08AB148F2}" type="parTrans" cxnId="{3639D3E0-45B5-47FE-88CC-4EAB80ECEE5F}">
      <dgm:prSet/>
      <dgm:spPr/>
      <dgm:t>
        <a:bodyPr/>
        <a:lstStyle/>
        <a:p>
          <a:endParaRPr lang="en-US"/>
        </a:p>
      </dgm:t>
    </dgm:pt>
    <dgm:pt modelId="{A5AE9B01-30A2-4498-9C13-2B9DB45F9AFC}" type="sibTrans" cxnId="{3639D3E0-45B5-47FE-88CC-4EAB80ECEE5F}">
      <dgm:prSet/>
      <dgm:spPr/>
      <dgm:t>
        <a:bodyPr/>
        <a:lstStyle/>
        <a:p>
          <a:endParaRPr lang="en-US"/>
        </a:p>
      </dgm:t>
    </dgm:pt>
    <dgm:pt modelId="{EAE96222-78DB-4688-8808-26EC5E64812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Why </a:t>
          </a: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SOAN </a:t>
          </a:r>
          <a:r>
            <a:rPr kumimoji="0" lang="en-US" b="1" i="0" u="none" strike="noStrike" cap="none" normalizeH="0" baseline="0" dirty="0" smtClean="0">
              <a:ln/>
              <a:effectLst/>
              <a:latin typeface="Arial" charset="0"/>
            </a:rPr>
            <a:t>background fits</a:t>
          </a:r>
        </a:p>
      </dgm:t>
    </dgm:pt>
    <dgm:pt modelId="{E4DA2FAA-E3F3-4A44-B3CF-EAAB948C7E01}" type="parTrans" cxnId="{10DCD8B1-0980-4D4B-89EE-AD9AB0017F7C}">
      <dgm:prSet/>
      <dgm:spPr/>
      <dgm:t>
        <a:bodyPr/>
        <a:lstStyle/>
        <a:p>
          <a:endParaRPr lang="en-US"/>
        </a:p>
      </dgm:t>
    </dgm:pt>
    <dgm:pt modelId="{5FDA7150-381E-4264-BD34-F98B953D0535}" type="sibTrans" cxnId="{10DCD8B1-0980-4D4B-89EE-AD9AB0017F7C}">
      <dgm:prSet/>
      <dgm:spPr/>
      <dgm:t>
        <a:bodyPr/>
        <a:lstStyle/>
        <a:p>
          <a:endParaRPr lang="en-US"/>
        </a:p>
      </dgm:t>
    </dgm:pt>
    <dgm:pt modelId="{485AF213-16F4-4B71-B2CF-5A59FC2782A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/>
              <a:effectLst/>
              <a:latin typeface="Arial" charset="0"/>
            </a:rPr>
            <a:t>How to get there?</a:t>
          </a:r>
          <a:endParaRPr kumimoji="0" lang="en-US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DC6DA80C-4043-4AA3-8CDC-A5B6ADBB85D2}" type="parTrans" cxnId="{CE6BB071-71AB-44B4-A928-40C28B4E0B37}">
      <dgm:prSet/>
      <dgm:spPr/>
      <dgm:t>
        <a:bodyPr/>
        <a:lstStyle/>
        <a:p>
          <a:endParaRPr lang="en-US"/>
        </a:p>
      </dgm:t>
    </dgm:pt>
    <dgm:pt modelId="{6EEED9C5-11C7-41EA-A4B2-D95ABB3558CB}" type="sibTrans" cxnId="{CE6BB071-71AB-44B4-A928-40C28B4E0B37}">
      <dgm:prSet/>
      <dgm:spPr/>
      <dgm:t>
        <a:bodyPr/>
        <a:lstStyle/>
        <a:p>
          <a:endParaRPr lang="en-US"/>
        </a:p>
      </dgm:t>
    </dgm:pt>
    <dgm:pt modelId="{3C05ABF4-21FE-47E0-9E9D-0C5AD20CD15E}" type="pres">
      <dgm:prSet presAssocID="{C4DC2247-8577-4172-A951-D4B236DE6FC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EE9C50F-8238-4D46-91B6-D13DFFDF1397}" type="pres">
      <dgm:prSet presAssocID="{5301A838-FBBD-46E2-8A41-0C0B39C5E4CD}" presName="hierRoot1" presStyleCnt="0">
        <dgm:presLayoutVars>
          <dgm:hierBranch/>
        </dgm:presLayoutVars>
      </dgm:prSet>
      <dgm:spPr/>
    </dgm:pt>
    <dgm:pt modelId="{F18BD816-D2D8-44D4-8FCF-890485BA8D07}" type="pres">
      <dgm:prSet presAssocID="{5301A838-FBBD-46E2-8A41-0C0B39C5E4CD}" presName="rootComposite1" presStyleCnt="0"/>
      <dgm:spPr/>
    </dgm:pt>
    <dgm:pt modelId="{04BDD43E-8495-4767-AC97-6380A78D0F87}" type="pres">
      <dgm:prSet presAssocID="{5301A838-FBBD-46E2-8A41-0C0B39C5E4C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10BA2C-E225-4263-8B84-81C5E1262FF6}" type="pres">
      <dgm:prSet presAssocID="{5301A838-FBBD-46E2-8A41-0C0B39C5E4C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6EB8D74-311A-4E79-B7CB-DD1B302DAFC3}" type="pres">
      <dgm:prSet presAssocID="{5301A838-FBBD-46E2-8A41-0C0B39C5E4CD}" presName="hierChild2" presStyleCnt="0"/>
      <dgm:spPr/>
    </dgm:pt>
    <dgm:pt modelId="{445F203A-CAA4-4336-A647-C0BB2D9DE2D8}" type="pres">
      <dgm:prSet presAssocID="{ABFC0DBF-E6A2-4685-92E1-F1E08AB148F2}" presName="Name35" presStyleLbl="parChTrans1D2" presStyleIdx="0" presStyleCnt="3"/>
      <dgm:spPr/>
      <dgm:t>
        <a:bodyPr/>
        <a:lstStyle/>
        <a:p>
          <a:endParaRPr lang="en-US"/>
        </a:p>
      </dgm:t>
    </dgm:pt>
    <dgm:pt modelId="{6170921F-1C1A-4587-8963-0A40E358FD7D}" type="pres">
      <dgm:prSet presAssocID="{5A1F1574-1464-4005-877F-BA0374DFF74E}" presName="hierRoot2" presStyleCnt="0">
        <dgm:presLayoutVars>
          <dgm:hierBranch/>
        </dgm:presLayoutVars>
      </dgm:prSet>
      <dgm:spPr/>
    </dgm:pt>
    <dgm:pt modelId="{5645FCE0-4EF7-42C2-BB69-91C6DBBB2AA8}" type="pres">
      <dgm:prSet presAssocID="{5A1F1574-1464-4005-877F-BA0374DFF74E}" presName="rootComposite" presStyleCnt="0"/>
      <dgm:spPr/>
    </dgm:pt>
    <dgm:pt modelId="{F85800CF-6D33-4AF7-8CDB-818349DED3D0}" type="pres">
      <dgm:prSet presAssocID="{5A1F1574-1464-4005-877F-BA0374DFF74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9BF942-CEB0-47B2-BB6C-198DC9D757CE}" type="pres">
      <dgm:prSet presAssocID="{5A1F1574-1464-4005-877F-BA0374DFF74E}" presName="rootConnector" presStyleLbl="node2" presStyleIdx="0" presStyleCnt="3"/>
      <dgm:spPr/>
      <dgm:t>
        <a:bodyPr/>
        <a:lstStyle/>
        <a:p>
          <a:endParaRPr lang="en-US"/>
        </a:p>
      </dgm:t>
    </dgm:pt>
    <dgm:pt modelId="{B67EA633-5EED-42EA-97ED-D4639C465051}" type="pres">
      <dgm:prSet presAssocID="{5A1F1574-1464-4005-877F-BA0374DFF74E}" presName="hierChild4" presStyleCnt="0"/>
      <dgm:spPr/>
    </dgm:pt>
    <dgm:pt modelId="{C112C668-4F2F-47C4-8235-F0E275E7EEA6}" type="pres">
      <dgm:prSet presAssocID="{5A1F1574-1464-4005-877F-BA0374DFF74E}" presName="hierChild5" presStyleCnt="0"/>
      <dgm:spPr/>
    </dgm:pt>
    <dgm:pt modelId="{EBAB40AB-9BA9-4FBD-A94C-883680DAA056}" type="pres">
      <dgm:prSet presAssocID="{E4DA2FAA-E3F3-4A44-B3CF-EAAB948C7E01}" presName="Name35" presStyleLbl="parChTrans1D2" presStyleIdx="1" presStyleCnt="3"/>
      <dgm:spPr/>
      <dgm:t>
        <a:bodyPr/>
        <a:lstStyle/>
        <a:p>
          <a:endParaRPr lang="en-US"/>
        </a:p>
      </dgm:t>
    </dgm:pt>
    <dgm:pt modelId="{DE14D74D-6CE9-4259-92FE-4123C0B2AE77}" type="pres">
      <dgm:prSet presAssocID="{EAE96222-78DB-4688-8808-26EC5E64812C}" presName="hierRoot2" presStyleCnt="0">
        <dgm:presLayoutVars>
          <dgm:hierBranch/>
        </dgm:presLayoutVars>
      </dgm:prSet>
      <dgm:spPr/>
    </dgm:pt>
    <dgm:pt modelId="{470B9DB3-1D81-4139-AACF-DE0301CE4ED0}" type="pres">
      <dgm:prSet presAssocID="{EAE96222-78DB-4688-8808-26EC5E64812C}" presName="rootComposite" presStyleCnt="0"/>
      <dgm:spPr/>
    </dgm:pt>
    <dgm:pt modelId="{4634BDF1-AD2A-4E83-9EEC-EBE933FBA95F}" type="pres">
      <dgm:prSet presAssocID="{EAE96222-78DB-4688-8808-26EC5E64812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305E94-73D0-4E6C-8EDB-842DAD29A9D1}" type="pres">
      <dgm:prSet presAssocID="{EAE96222-78DB-4688-8808-26EC5E64812C}" presName="rootConnector" presStyleLbl="node2" presStyleIdx="1" presStyleCnt="3"/>
      <dgm:spPr/>
      <dgm:t>
        <a:bodyPr/>
        <a:lstStyle/>
        <a:p>
          <a:endParaRPr lang="en-US"/>
        </a:p>
      </dgm:t>
    </dgm:pt>
    <dgm:pt modelId="{EEAAE51F-AC2E-4CED-892E-77F7997C008E}" type="pres">
      <dgm:prSet presAssocID="{EAE96222-78DB-4688-8808-26EC5E64812C}" presName="hierChild4" presStyleCnt="0"/>
      <dgm:spPr/>
    </dgm:pt>
    <dgm:pt modelId="{E40B4C9B-AE79-48FE-903D-58E475EC1B59}" type="pres">
      <dgm:prSet presAssocID="{EAE96222-78DB-4688-8808-26EC5E64812C}" presName="hierChild5" presStyleCnt="0"/>
      <dgm:spPr/>
    </dgm:pt>
    <dgm:pt modelId="{78989A4C-7A3E-442B-8A0C-8A7F215BC855}" type="pres">
      <dgm:prSet presAssocID="{DC6DA80C-4043-4AA3-8CDC-A5B6ADBB85D2}" presName="Name35" presStyleLbl="parChTrans1D2" presStyleIdx="2" presStyleCnt="3"/>
      <dgm:spPr/>
      <dgm:t>
        <a:bodyPr/>
        <a:lstStyle/>
        <a:p>
          <a:endParaRPr lang="en-US"/>
        </a:p>
      </dgm:t>
    </dgm:pt>
    <dgm:pt modelId="{F153E167-F754-4A24-A293-802335B62904}" type="pres">
      <dgm:prSet presAssocID="{485AF213-16F4-4B71-B2CF-5A59FC2782A0}" presName="hierRoot2" presStyleCnt="0">
        <dgm:presLayoutVars>
          <dgm:hierBranch/>
        </dgm:presLayoutVars>
      </dgm:prSet>
      <dgm:spPr/>
    </dgm:pt>
    <dgm:pt modelId="{C2C1E360-2872-4163-8149-BE4ABCA5485C}" type="pres">
      <dgm:prSet presAssocID="{485AF213-16F4-4B71-B2CF-5A59FC2782A0}" presName="rootComposite" presStyleCnt="0"/>
      <dgm:spPr/>
    </dgm:pt>
    <dgm:pt modelId="{165553DB-48F7-4B5B-A244-D0471CD15C0A}" type="pres">
      <dgm:prSet presAssocID="{485AF213-16F4-4B71-B2CF-5A59FC2782A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08D908-0776-4905-826C-91332EF2B366}" type="pres">
      <dgm:prSet presAssocID="{485AF213-16F4-4B71-B2CF-5A59FC2782A0}" presName="rootConnector" presStyleLbl="node2" presStyleIdx="2" presStyleCnt="3"/>
      <dgm:spPr/>
      <dgm:t>
        <a:bodyPr/>
        <a:lstStyle/>
        <a:p>
          <a:endParaRPr lang="en-US"/>
        </a:p>
      </dgm:t>
    </dgm:pt>
    <dgm:pt modelId="{85C2805C-FB66-4B33-8712-CBC53B44F6DA}" type="pres">
      <dgm:prSet presAssocID="{485AF213-16F4-4B71-B2CF-5A59FC2782A0}" presName="hierChild4" presStyleCnt="0"/>
      <dgm:spPr/>
    </dgm:pt>
    <dgm:pt modelId="{DF54AAC2-1CA3-446B-BBCF-C9C312EB8E0D}" type="pres">
      <dgm:prSet presAssocID="{485AF213-16F4-4B71-B2CF-5A59FC2782A0}" presName="hierChild5" presStyleCnt="0"/>
      <dgm:spPr/>
    </dgm:pt>
    <dgm:pt modelId="{CDF19DEA-2E9D-4B6C-B734-5A77DB52AA62}" type="pres">
      <dgm:prSet presAssocID="{5301A838-FBBD-46E2-8A41-0C0B39C5E4CD}" presName="hierChild3" presStyleCnt="0"/>
      <dgm:spPr/>
    </dgm:pt>
  </dgm:ptLst>
  <dgm:cxnLst>
    <dgm:cxn modelId="{E96E1998-63BF-470F-A588-2D320CEEADCC}" type="presOf" srcId="{C4DC2247-8577-4172-A951-D4B236DE6FC9}" destId="{3C05ABF4-21FE-47E0-9E9D-0C5AD20CD15E}" srcOrd="0" destOrd="0" presId="urn:microsoft.com/office/officeart/2005/8/layout/orgChart1"/>
    <dgm:cxn modelId="{0EA8DCFB-7D23-4713-9AD7-531500795654}" type="presOf" srcId="{485AF213-16F4-4B71-B2CF-5A59FC2782A0}" destId="{4A08D908-0776-4905-826C-91332EF2B366}" srcOrd="1" destOrd="0" presId="urn:microsoft.com/office/officeart/2005/8/layout/orgChart1"/>
    <dgm:cxn modelId="{E6F56ADC-287A-48E0-A9BF-93986390D783}" type="presOf" srcId="{5301A838-FBBD-46E2-8A41-0C0B39C5E4CD}" destId="{EF10BA2C-E225-4263-8B84-81C5E1262FF6}" srcOrd="1" destOrd="0" presId="urn:microsoft.com/office/officeart/2005/8/layout/orgChart1"/>
    <dgm:cxn modelId="{CE6BB071-71AB-44B4-A928-40C28B4E0B37}" srcId="{5301A838-FBBD-46E2-8A41-0C0B39C5E4CD}" destId="{485AF213-16F4-4B71-B2CF-5A59FC2782A0}" srcOrd="2" destOrd="0" parTransId="{DC6DA80C-4043-4AA3-8CDC-A5B6ADBB85D2}" sibTransId="{6EEED9C5-11C7-41EA-A4B2-D95ABB3558CB}"/>
    <dgm:cxn modelId="{ECE252F8-436E-48B3-85FA-63667C35663A}" type="presOf" srcId="{EAE96222-78DB-4688-8808-26EC5E64812C}" destId="{4634BDF1-AD2A-4E83-9EEC-EBE933FBA95F}" srcOrd="0" destOrd="0" presId="urn:microsoft.com/office/officeart/2005/8/layout/orgChart1"/>
    <dgm:cxn modelId="{10DCD8B1-0980-4D4B-89EE-AD9AB0017F7C}" srcId="{5301A838-FBBD-46E2-8A41-0C0B39C5E4CD}" destId="{EAE96222-78DB-4688-8808-26EC5E64812C}" srcOrd="1" destOrd="0" parTransId="{E4DA2FAA-E3F3-4A44-B3CF-EAAB948C7E01}" sibTransId="{5FDA7150-381E-4264-BD34-F98B953D0535}"/>
    <dgm:cxn modelId="{03F87521-2767-41A6-BBFA-48A2AF37FCC3}" type="presOf" srcId="{5301A838-FBBD-46E2-8A41-0C0B39C5E4CD}" destId="{04BDD43E-8495-4767-AC97-6380A78D0F87}" srcOrd="0" destOrd="0" presId="urn:microsoft.com/office/officeart/2005/8/layout/orgChart1"/>
    <dgm:cxn modelId="{3DADCE1B-BA6D-4617-A612-9D2B33583097}" type="presOf" srcId="{DC6DA80C-4043-4AA3-8CDC-A5B6ADBB85D2}" destId="{78989A4C-7A3E-442B-8A0C-8A7F215BC855}" srcOrd="0" destOrd="0" presId="urn:microsoft.com/office/officeart/2005/8/layout/orgChart1"/>
    <dgm:cxn modelId="{B80E970A-4BD6-4579-BB50-5C0ED621E5D1}" type="presOf" srcId="{EAE96222-78DB-4688-8808-26EC5E64812C}" destId="{1B305E94-73D0-4E6C-8EDB-842DAD29A9D1}" srcOrd="1" destOrd="0" presId="urn:microsoft.com/office/officeart/2005/8/layout/orgChart1"/>
    <dgm:cxn modelId="{979C9654-3BB5-45A9-BE81-7A74088585C0}" type="presOf" srcId="{ABFC0DBF-E6A2-4685-92E1-F1E08AB148F2}" destId="{445F203A-CAA4-4336-A647-C0BB2D9DE2D8}" srcOrd="0" destOrd="0" presId="urn:microsoft.com/office/officeart/2005/8/layout/orgChart1"/>
    <dgm:cxn modelId="{1ED0C397-8F7C-4876-8940-EB2558C25FB4}" type="presOf" srcId="{E4DA2FAA-E3F3-4A44-B3CF-EAAB948C7E01}" destId="{EBAB40AB-9BA9-4FBD-A94C-883680DAA056}" srcOrd="0" destOrd="0" presId="urn:microsoft.com/office/officeart/2005/8/layout/orgChart1"/>
    <dgm:cxn modelId="{3BE781E9-B8A9-4722-9D5E-5351362CDAC9}" type="presOf" srcId="{5A1F1574-1464-4005-877F-BA0374DFF74E}" destId="{CC9BF942-CEB0-47B2-BB6C-198DC9D757CE}" srcOrd="1" destOrd="0" presId="urn:microsoft.com/office/officeart/2005/8/layout/orgChart1"/>
    <dgm:cxn modelId="{3639D3E0-45B5-47FE-88CC-4EAB80ECEE5F}" srcId="{5301A838-FBBD-46E2-8A41-0C0B39C5E4CD}" destId="{5A1F1574-1464-4005-877F-BA0374DFF74E}" srcOrd="0" destOrd="0" parTransId="{ABFC0DBF-E6A2-4685-92E1-F1E08AB148F2}" sibTransId="{A5AE9B01-30A2-4498-9C13-2B9DB45F9AFC}"/>
    <dgm:cxn modelId="{1FEC5910-E1D4-47B5-88C0-0C7F29DBBB96}" type="presOf" srcId="{5A1F1574-1464-4005-877F-BA0374DFF74E}" destId="{F85800CF-6D33-4AF7-8CDB-818349DED3D0}" srcOrd="0" destOrd="0" presId="urn:microsoft.com/office/officeart/2005/8/layout/orgChart1"/>
    <dgm:cxn modelId="{9B8DE3B6-F54B-4ECD-9C34-3B44F364BDAF}" srcId="{C4DC2247-8577-4172-A951-D4B236DE6FC9}" destId="{5301A838-FBBD-46E2-8A41-0C0B39C5E4CD}" srcOrd="0" destOrd="0" parTransId="{809169F1-493A-4BE8-B303-FE8530269759}" sibTransId="{04C072BA-498B-4047-B178-3CDD827E3AFC}"/>
    <dgm:cxn modelId="{6F6167D4-C7EA-414D-B443-13560C0F8C03}" type="presOf" srcId="{485AF213-16F4-4B71-B2CF-5A59FC2782A0}" destId="{165553DB-48F7-4B5B-A244-D0471CD15C0A}" srcOrd="0" destOrd="0" presId="urn:microsoft.com/office/officeart/2005/8/layout/orgChart1"/>
    <dgm:cxn modelId="{7D07EE22-08FB-4C03-987B-31096E35EDB2}" type="presParOf" srcId="{3C05ABF4-21FE-47E0-9E9D-0C5AD20CD15E}" destId="{FEE9C50F-8238-4D46-91B6-D13DFFDF1397}" srcOrd="0" destOrd="0" presId="urn:microsoft.com/office/officeart/2005/8/layout/orgChart1"/>
    <dgm:cxn modelId="{4B3B7C7B-29EA-47A6-81B1-15C0BCD521CB}" type="presParOf" srcId="{FEE9C50F-8238-4D46-91B6-D13DFFDF1397}" destId="{F18BD816-D2D8-44D4-8FCF-890485BA8D07}" srcOrd="0" destOrd="0" presId="urn:microsoft.com/office/officeart/2005/8/layout/orgChart1"/>
    <dgm:cxn modelId="{75F6654A-6D07-44F2-99C6-DFAE5140DBE9}" type="presParOf" srcId="{F18BD816-D2D8-44D4-8FCF-890485BA8D07}" destId="{04BDD43E-8495-4767-AC97-6380A78D0F87}" srcOrd="0" destOrd="0" presId="urn:microsoft.com/office/officeart/2005/8/layout/orgChart1"/>
    <dgm:cxn modelId="{848EA3E7-EEDA-4B9D-B650-BD0AFB28AB8C}" type="presParOf" srcId="{F18BD816-D2D8-44D4-8FCF-890485BA8D07}" destId="{EF10BA2C-E225-4263-8B84-81C5E1262FF6}" srcOrd="1" destOrd="0" presId="urn:microsoft.com/office/officeart/2005/8/layout/orgChart1"/>
    <dgm:cxn modelId="{61551905-AC4E-4CF4-8E09-5F5F1A9B80B7}" type="presParOf" srcId="{FEE9C50F-8238-4D46-91B6-D13DFFDF1397}" destId="{A6EB8D74-311A-4E79-B7CB-DD1B302DAFC3}" srcOrd="1" destOrd="0" presId="urn:microsoft.com/office/officeart/2005/8/layout/orgChart1"/>
    <dgm:cxn modelId="{EC3C6A2E-39B0-4071-B81E-3D2120233F70}" type="presParOf" srcId="{A6EB8D74-311A-4E79-B7CB-DD1B302DAFC3}" destId="{445F203A-CAA4-4336-A647-C0BB2D9DE2D8}" srcOrd="0" destOrd="0" presId="urn:microsoft.com/office/officeart/2005/8/layout/orgChart1"/>
    <dgm:cxn modelId="{70654113-6248-40B6-8EFD-775E80C5AA64}" type="presParOf" srcId="{A6EB8D74-311A-4E79-B7CB-DD1B302DAFC3}" destId="{6170921F-1C1A-4587-8963-0A40E358FD7D}" srcOrd="1" destOrd="0" presId="urn:microsoft.com/office/officeart/2005/8/layout/orgChart1"/>
    <dgm:cxn modelId="{52EBF579-01D3-4F8F-82D7-F4456CBF4A87}" type="presParOf" srcId="{6170921F-1C1A-4587-8963-0A40E358FD7D}" destId="{5645FCE0-4EF7-42C2-BB69-91C6DBBB2AA8}" srcOrd="0" destOrd="0" presId="urn:microsoft.com/office/officeart/2005/8/layout/orgChart1"/>
    <dgm:cxn modelId="{8606BD4F-1084-4815-9F5F-A83D5D876C7F}" type="presParOf" srcId="{5645FCE0-4EF7-42C2-BB69-91C6DBBB2AA8}" destId="{F85800CF-6D33-4AF7-8CDB-818349DED3D0}" srcOrd="0" destOrd="0" presId="urn:microsoft.com/office/officeart/2005/8/layout/orgChart1"/>
    <dgm:cxn modelId="{D0B4CFA8-F13A-4364-8C72-B76E9A4275AB}" type="presParOf" srcId="{5645FCE0-4EF7-42C2-BB69-91C6DBBB2AA8}" destId="{CC9BF942-CEB0-47B2-BB6C-198DC9D757CE}" srcOrd="1" destOrd="0" presId="urn:microsoft.com/office/officeart/2005/8/layout/orgChart1"/>
    <dgm:cxn modelId="{3DD6F607-D943-43A5-8CD0-64E776419C9E}" type="presParOf" srcId="{6170921F-1C1A-4587-8963-0A40E358FD7D}" destId="{B67EA633-5EED-42EA-97ED-D4639C465051}" srcOrd="1" destOrd="0" presId="urn:microsoft.com/office/officeart/2005/8/layout/orgChart1"/>
    <dgm:cxn modelId="{F8E21C76-72C9-4F47-BC21-DE5A81225CB7}" type="presParOf" srcId="{6170921F-1C1A-4587-8963-0A40E358FD7D}" destId="{C112C668-4F2F-47C4-8235-F0E275E7EEA6}" srcOrd="2" destOrd="0" presId="urn:microsoft.com/office/officeart/2005/8/layout/orgChart1"/>
    <dgm:cxn modelId="{4686ACC9-E8AA-451A-AA72-AAB1BC3106EB}" type="presParOf" srcId="{A6EB8D74-311A-4E79-B7CB-DD1B302DAFC3}" destId="{EBAB40AB-9BA9-4FBD-A94C-883680DAA056}" srcOrd="2" destOrd="0" presId="urn:microsoft.com/office/officeart/2005/8/layout/orgChart1"/>
    <dgm:cxn modelId="{44202031-E751-45F1-9FE8-BD9D3A9F1C4D}" type="presParOf" srcId="{A6EB8D74-311A-4E79-B7CB-DD1B302DAFC3}" destId="{DE14D74D-6CE9-4259-92FE-4123C0B2AE77}" srcOrd="3" destOrd="0" presId="urn:microsoft.com/office/officeart/2005/8/layout/orgChart1"/>
    <dgm:cxn modelId="{B374CD11-987A-4516-9A5B-CB8BE70CF3E0}" type="presParOf" srcId="{DE14D74D-6CE9-4259-92FE-4123C0B2AE77}" destId="{470B9DB3-1D81-4139-AACF-DE0301CE4ED0}" srcOrd="0" destOrd="0" presId="urn:microsoft.com/office/officeart/2005/8/layout/orgChart1"/>
    <dgm:cxn modelId="{3BBED470-E813-46B5-AE94-5C3D45BF9FE6}" type="presParOf" srcId="{470B9DB3-1D81-4139-AACF-DE0301CE4ED0}" destId="{4634BDF1-AD2A-4E83-9EEC-EBE933FBA95F}" srcOrd="0" destOrd="0" presId="urn:microsoft.com/office/officeart/2005/8/layout/orgChart1"/>
    <dgm:cxn modelId="{AFAA6CD2-4237-4161-AE8F-347F02F07C9A}" type="presParOf" srcId="{470B9DB3-1D81-4139-AACF-DE0301CE4ED0}" destId="{1B305E94-73D0-4E6C-8EDB-842DAD29A9D1}" srcOrd="1" destOrd="0" presId="urn:microsoft.com/office/officeart/2005/8/layout/orgChart1"/>
    <dgm:cxn modelId="{6F24F83A-2111-4FFF-AC32-493E7616D8CB}" type="presParOf" srcId="{DE14D74D-6CE9-4259-92FE-4123C0B2AE77}" destId="{EEAAE51F-AC2E-4CED-892E-77F7997C008E}" srcOrd="1" destOrd="0" presId="urn:microsoft.com/office/officeart/2005/8/layout/orgChart1"/>
    <dgm:cxn modelId="{C584D8E7-15D7-4B22-AC0B-9253D5EE5D9A}" type="presParOf" srcId="{DE14D74D-6CE9-4259-92FE-4123C0B2AE77}" destId="{E40B4C9B-AE79-48FE-903D-58E475EC1B59}" srcOrd="2" destOrd="0" presId="urn:microsoft.com/office/officeart/2005/8/layout/orgChart1"/>
    <dgm:cxn modelId="{A65AD362-173E-4785-9659-75545021903A}" type="presParOf" srcId="{A6EB8D74-311A-4E79-B7CB-DD1B302DAFC3}" destId="{78989A4C-7A3E-442B-8A0C-8A7F215BC855}" srcOrd="4" destOrd="0" presId="urn:microsoft.com/office/officeart/2005/8/layout/orgChart1"/>
    <dgm:cxn modelId="{CF546CFF-49BA-4562-A93A-4C2601D1EC0C}" type="presParOf" srcId="{A6EB8D74-311A-4E79-B7CB-DD1B302DAFC3}" destId="{F153E167-F754-4A24-A293-802335B62904}" srcOrd="5" destOrd="0" presId="urn:microsoft.com/office/officeart/2005/8/layout/orgChart1"/>
    <dgm:cxn modelId="{A0A17CE8-D81A-40D7-AE52-9FCEE745B264}" type="presParOf" srcId="{F153E167-F754-4A24-A293-802335B62904}" destId="{C2C1E360-2872-4163-8149-BE4ABCA5485C}" srcOrd="0" destOrd="0" presId="urn:microsoft.com/office/officeart/2005/8/layout/orgChart1"/>
    <dgm:cxn modelId="{925982E9-7E9C-4FF1-AE52-193DFF42C3F6}" type="presParOf" srcId="{C2C1E360-2872-4163-8149-BE4ABCA5485C}" destId="{165553DB-48F7-4B5B-A244-D0471CD15C0A}" srcOrd="0" destOrd="0" presId="urn:microsoft.com/office/officeart/2005/8/layout/orgChart1"/>
    <dgm:cxn modelId="{FAE34FC1-85E6-4DA5-B1FA-BEF54473C33A}" type="presParOf" srcId="{C2C1E360-2872-4163-8149-BE4ABCA5485C}" destId="{4A08D908-0776-4905-826C-91332EF2B366}" srcOrd="1" destOrd="0" presId="urn:microsoft.com/office/officeart/2005/8/layout/orgChart1"/>
    <dgm:cxn modelId="{06AC0F0F-6BC8-498C-B2C5-A7D0EB6FAF9B}" type="presParOf" srcId="{F153E167-F754-4A24-A293-802335B62904}" destId="{85C2805C-FB66-4B33-8712-CBC53B44F6DA}" srcOrd="1" destOrd="0" presId="urn:microsoft.com/office/officeart/2005/8/layout/orgChart1"/>
    <dgm:cxn modelId="{DF92C0AA-B40E-4286-93D1-E99526D0F40B}" type="presParOf" srcId="{F153E167-F754-4A24-A293-802335B62904}" destId="{DF54AAC2-1CA3-446B-BBCF-C9C312EB8E0D}" srcOrd="2" destOrd="0" presId="urn:microsoft.com/office/officeart/2005/8/layout/orgChart1"/>
    <dgm:cxn modelId="{0AD8A28D-1FD1-405A-BE55-B08685F9E136}" type="presParOf" srcId="{FEE9C50F-8238-4D46-91B6-D13DFFDF1397}" destId="{CDF19DEA-2E9D-4B6C-B734-5A77DB52AA62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93829-59B2-45B4-AAC1-20B869716FEA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1EBE8-BFCE-4FD2-B807-B707FF28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FAB1AF-DF44-4EA8-8164-DB3F48957D49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1D9644-A984-4F13-B956-9F31F609ED82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D6A628-156D-4C4C-B00D-DB9624B57719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89FD8E-3AF0-475C-8CF3-537DD27905B0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254AB3-B311-4B23-9C4D-16914FB86A15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FBD6522-030A-4E98-A306-55BFC2BB2825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3A53D0-F456-4330-B3C3-6514A44CE005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018D83-F3D3-4552-94AA-1BF3637E450F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3A3C75-9213-4F66-8B83-157C2CEF7E80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D837F8-1CF1-49F4-8FE2-97F13265C40A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1C4970-78A3-4353-A52D-5D711B9C920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70D755-33E5-4039-ACCC-5D2D15D2DB75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E4FC1C-4135-4F9D-AC19-EBECBDECE0EA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739E78-F3E4-4641-AB41-6FD3AF68A077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6F15CA-6698-4757-B2E4-D45EF8C0D0C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FD8243-80C7-4712-938E-37B5F6F492B8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C83A04-3FF2-4BD2-B6DC-B25723876C98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0B96E-FD05-4195-8122-70F009639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D662867-5061-4273-817E-FC864C8389A2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D6790A8-3258-4911-BC8E-A749B238C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Sociology and Anthropology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Careers for the 21</a:t>
            </a:r>
            <a:r>
              <a:rPr lang="en-CA" baseline="30000" dirty="0" smtClean="0">
                <a:solidFill>
                  <a:schemeClr val="accent2">
                    <a:lumMod val="75000"/>
                  </a:schemeClr>
                </a:solidFill>
              </a:rPr>
              <a:t>st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 Century...and beyond!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451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Career Path Opportunities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Sociology/Anthropology </a:t>
            </a:r>
            <a:r>
              <a:rPr lang="en-US" dirty="0" smtClean="0"/>
              <a:t>offers students much flexibility in choosing a career path but most graduating students follow one of the these </a:t>
            </a:r>
            <a:r>
              <a:rPr lang="en-US" dirty="0" smtClean="0"/>
              <a:t>paths</a:t>
            </a: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 advTm="20656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228600" y="1524000"/>
          <a:ext cx="86106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457200" y="1614488"/>
          <a:ext cx="8229600" cy="450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10719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CJ – Job Opportunities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Many different opportunities in law enforcement, corrections, courts, juvenile justice, and allied business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Police Officer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dirty="0" smtClean="0"/>
              <a:t>Regional Police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dirty="0" smtClean="0"/>
              <a:t>RCMP</a:t>
            </a:r>
            <a:endParaRPr lang="en-US" dirty="0" smtClean="0"/>
          </a:p>
        </p:txBody>
      </p:sp>
    </p:spTree>
  </p:cSld>
  <p:clrMapOvr>
    <a:masterClrMapping/>
  </p:clrMapOvr>
  <p:transition advTm="12593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CJ – Job Opportunities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 smtClean="0"/>
              <a:t>Probation/Parole Officer</a:t>
            </a:r>
          </a:p>
          <a:p>
            <a:pPr lvl="1" eaLnBrk="1" hangingPunct="1">
              <a:defRPr/>
            </a:pPr>
            <a:r>
              <a:rPr lang="en-US" dirty="0" smtClean="0"/>
              <a:t>Juvenile Probation Officer</a:t>
            </a:r>
          </a:p>
          <a:p>
            <a:pPr lvl="1" eaLnBrk="1" hangingPunct="1">
              <a:defRPr/>
            </a:pPr>
            <a:r>
              <a:rPr lang="en-US" dirty="0" smtClean="0"/>
              <a:t>Victim Services Specialist</a:t>
            </a:r>
          </a:p>
          <a:p>
            <a:pPr lvl="1" eaLnBrk="1" hangingPunct="1">
              <a:defRPr/>
            </a:pPr>
            <a:r>
              <a:rPr lang="en-US" dirty="0" smtClean="0"/>
              <a:t>Mediation Specialist</a:t>
            </a:r>
          </a:p>
          <a:p>
            <a:pPr lvl="1" eaLnBrk="1" hangingPunct="1">
              <a:defRPr/>
            </a:pPr>
            <a:r>
              <a:rPr lang="en-US" dirty="0" smtClean="0"/>
              <a:t>Attorney</a:t>
            </a:r>
          </a:p>
          <a:p>
            <a:pPr lvl="1" eaLnBrk="1" hangingPunct="1">
              <a:defRPr/>
            </a:pPr>
            <a:r>
              <a:rPr lang="en-US" dirty="0" smtClean="0"/>
              <a:t>Corrections Counselor</a:t>
            </a:r>
          </a:p>
          <a:p>
            <a:pPr lvl="1" eaLnBrk="1" hangingPunct="1">
              <a:defRPr/>
            </a:pPr>
            <a:r>
              <a:rPr lang="en-US" dirty="0" smtClean="0"/>
              <a:t>Private Security/Background Investigation</a:t>
            </a:r>
          </a:p>
          <a:p>
            <a:pPr lvl="1" eaLnBrk="1" hangingPunct="1">
              <a:defRPr/>
            </a:pPr>
            <a:r>
              <a:rPr lang="en-US" dirty="0" smtClean="0"/>
              <a:t>RCMP Analyst</a:t>
            </a:r>
          </a:p>
        </p:txBody>
      </p:sp>
    </p:spTree>
  </p:cSld>
  <p:clrMapOvr>
    <a:masterClrMapping/>
  </p:clrMapOvr>
  <p:transition advTm="20266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Why </a:t>
            </a:r>
            <a:r>
              <a:rPr lang="en-US" dirty="0" smtClean="0"/>
              <a:t>SOAN </a:t>
            </a:r>
            <a:r>
              <a:rPr lang="en-US" dirty="0" smtClean="0"/>
              <a:t>Background Fits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SOAN </a:t>
            </a:r>
            <a:r>
              <a:rPr lang="en-US" dirty="0" smtClean="0"/>
              <a:t>provides students with insight to structural and cultural causes of crime.</a:t>
            </a:r>
          </a:p>
          <a:p>
            <a:pPr eaLnBrk="1" hangingPunct="1">
              <a:defRPr/>
            </a:pPr>
            <a:r>
              <a:rPr lang="en-US" dirty="0" smtClean="0"/>
              <a:t>Criminology/Deviance Concentration provides relevant courses into theories of crime, trends in crime rates, and institutions involved in  crime prevention, law enforcement and corrections.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 advTm="24718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Why </a:t>
            </a:r>
            <a:r>
              <a:rPr lang="en-US" dirty="0" smtClean="0"/>
              <a:t>SOAN </a:t>
            </a:r>
            <a:r>
              <a:rPr lang="en-US" dirty="0" smtClean="0"/>
              <a:t>Background Fits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SOAN </a:t>
            </a:r>
            <a:r>
              <a:rPr lang="en-US" dirty="0" smtClean="0"/>
              <a:t>students could make good employees in this field because their coursework requires: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Good communication skills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Good analytical skills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Good research skills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Openness to cultural diversity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Understanding of structural constraints such as poverty and its relevance to crime</a:t>
            </a:r>
          </a:p>
        </p:txBody>
      </p:sp>
    </p:spTree>
  </p:cSld>
  <p:clrMapOvr>
    <a:masterClrMapping/>
  </p:clrMapOvr>
  <p:transition advTm="36219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457200" y="1614488"/>
          <a:ext cx="8229600" cy="450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11969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 – Job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Many different opportunities in community organizations, social service agencies and private practice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Counselor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Youth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Domestic Violence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School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Private Family or Family and Marriage Counseling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Vocational or Rehabilitative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Career or Higher Education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 – Job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Social Work</a:t>
            </a:r>
          </a:p>
          <a:p>
            <a:pPr lvl="1"/>
            <a:r>
              <a:rPr lang="en-US" dirty="0" smtClean="0"/>
              <a:t>Counseling</a:t>
            </a:r>
          </a:p>
          <a:p>
            <a:pPr lvl="1"/>
            <a:r>
              <a:rPr lang="en-US" dirty="0" smtClean="0"/>
              <a:t>Healthcare Settings (Nursing Homes, Hospitals)</a:t>
            </a:r>
          </a:p>
          <a:p>
            <a:pPr lvl="1"/>
            <a:r>
              <a:rPr lang="en-US" dirty="0" smtClean="0"/>
              <a:t>School </a:t>
            </a:r>
          </a:p>
          <a:p>
            <a:pPr lvl="1"/>
            <a:r>
              <a:rPr lang="en-US" dirty="0" smtClean="0"/>
              <a:t>Private Community Agency</a:t>
            </a:r>
          </a:p>
          <a:p>
            <a:pPr lvl="1"/>
            <a:r>
              <a:rPr lang="en-US" dirty="0" smtClean="0"/>
              <a:t>Criminal Justice (Corrections, Courts)</a:t>
            </a:r>
          </a:p>
          <a:p>
            <a:pPr lvl="1"/>
            <a:r>
              <a:rPr lang="en-US" dirty="0" smtClean="0"/>
              <a:t>Government Agency</a:t>
            </a:r>
          </a:p>
          <a:p>
            <a:r>
              <a:rPr lang="en-US" dirty="0" smtClean="0"/>
              <a:t>Community Outreach</a:t>
            </a:r>
          </a:p>
          <a:p>
            <a:r>
              <a:rPr lang="en-US" dirty="0" smtClean="0"/>
              <a:t>Activities Coordinator/Director</a:t>
            </a:r>
          </a:p>
          <a:p>
            <a:r>
              <a:rPr lang="en-US" dirty="0" smtClean="0"/>
              <a:t>Also see “Non-Profit Business"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Majoring in SOAN: Idealism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25391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Why </a:t>
            </a:r>
            <a:r>
              <a:rPr lang="en-US" dirty="0" smtClean="0"/>
              <a:t>SOAN </a:t>
            </a:r>
            <a:r>
              <a:rPr lang="en-US" dirty="0" smtClean="0"/>
              <a:t>Background Fits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SOAN </a:t>
            </a:r>
            <a:r>
              <a:rPr lang="en-US" sz="2800" dirty="0" smtClean="0"/>
              <a:t>students could make good employees in this field because their coursework requires:</a:t>
            </a:r>
          </a:p>
          <a:p>
            <a:pPr lvl="1" eaLnBrk="1" hangingPunct="1"/>
            <a:r>
              <a:rPr lang="en-US" sz="2400" dirty="0" smtClean="0"/>
              <a:t>Good communication skills</a:t>
            </a:r>
          </a:p>
          <a:p>
            <a:pPr lvl="1" eaLnBrk="1" hangingPunct="1"/>
            <a:r>
              <a:rPr lang="en-US" sz="2400" dirty="0" smtClean="0"/>
              <a:t>Good analytical skills</a:t>
            </a:r>
          </a:p>
          <a:p>
            <a:pPr lvl="1" eaLnBrk="1" hangingPunct="1"/>
            <a:r>
              <a:rPr lang="en-US" sz="2400" dirty="0" smtClean="0"/>
              <a:t>Good research skills</a:t>
            </a:r>
          </a:p>
          <a:p>
            <a:pPr lvl="1" eaLnBrk="1" hangingPunct="1"/>
            <a:r>
              <a:rPr lang="en-US" sz="2400" dirty="0" smtClean="0"/>
              <a:t>Openness to cultural diversity</a:t>
            </a:r>
          </a:p>
          <a:p>
            <a:pPr lvl="1" eaLnBrk="1" hangingPunct="1"/>
            <a:r>
              <a:rPr lang="en-US" sz="2400" dirty="0" smtClean="0"/>
              <a:t> Understanding of structural constraints such as poverty and its relevance to life circumstances, mental health, job opportunities, educational goals, etc.</a:t>
            </a:r>
          </a:p>
        </p:txBody>
      </p:sp>
    </p:spTree>
  </p:cSld>
  <p:clrMapOvr>
    <a:masterClrMapping/>
  </p:clrMapOvr>
  <p:transition advTm="2851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457200" y="1614488"/>
          <a:ext cx="8229600" cy="450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12859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– Job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Elementary Teacher</a:t>
            </a:r>
          </a:p>
          <a:p>
            <a:r>
              <a:rPr lang="en-US" dirty="0" smtClean="0"/>
              <a:t>High School Teacher</a:t>
            </a:r>
          </a:p>
          <a:p>
            <a:r>
              <a:rPr lang="en-US" dirty="0" smtClean="0"/>
              <a:t>Community College or University Instructor</a:t>
            </a:r>
          </a:p>
          <a:p>
            <a:r>
              <a:rPr lang="en-US" dirty="0" smtClean="0"/>
              <a:t>University Professor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Why </a:t>
            </a:r>
            <a:r>
              <a:rPr lang="en-US" dirty="0" smtClean="0"/>
              <a:t>SOAN </a:t>
            </a:r>
            <a:r>
              <a:rPr lang="en-US" dirty="0" smtClean="0"/>
              <a:t>Background Fits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SOAN </a:t>
            </a:r>
            <a:r>
              <a:rPr lang="en-US" dirty="0" smtClean="0"/>
              <a:t>students could make good employees in this field because their coursework requires:</a:t>
            </a:r>
          </a:p>
          <a:p>
            <a:pPr lvl="1" eaLnBrk="1" hangingPunct="1"/>
            <a:r>
              <a:rPr lang="en-US" dirty="0" smtClean="0"/>
              <a:t>Good communication skills</a:t>
            </a:r>
          </a:p>
          <a:p>
            <a:pPr lvl="1" eaLnBrk="1" hangingPunct="1"/>
            <a:r>
              <a:rPr lang="en-US" dirty="0" smtClean="0"/>
              <a:t>Good analytical skills</a:t>
            </a:r>
          </a:p>
          <a:p>
            <a:pPr lvl="1" eaLnBrk="1" hangingPunct="1"/>
            <a:r>
              <a:rPr lang="en-US" dirty="0" smtClean="0"/>
              <a:t>Openness to cultural diversity</a:t>
            </a:r>
          </a:p>
          <a:p>
            <a:pPr lvl="1" eaLnBrk="1" hangingPunct="1"/>
            <a:r>
              <a:rPr lang="en-US" dirty="0" smtClean="0"/>
              <a:t> Understanding of structural constraints such as poverty and its relevance to educational goals and attainment</a:t>
            </a:r>
          </a:p>
        </p:txBody>
      </p:sp>
    </p:spTree>
  </p:cSld>
  <p:clrMapOvr>
    <a:masterClrMapping/>
  </p:clrMapOvr>
  <p:transition advTm="15172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457200" y="1614488"/>
          <a:ext cx="8229600" cy="450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3594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– Job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different opportunities in the private and public sector</a:t>
            </a:r>
          </a:p>
          <a:p>
            <a:pPr lvl="1"/>
            <a:r>
              <a:rPr lang="en-US" dirty="0" smtClean="0"/>
              <a:t>Research/Data Analyst</a:t>
            </a:r>
          </a:p>
          <a:p>
            <a:pPr lvl="1"/>
            <a:r>
              <a:rPr lang="en-US" dirty="0" smtClean="0"/>
              <a:t>Data Coordinator</a:t>
            </a:r>
          </a:p>
          <a:p>
            <a:pPr lvl="1"/>
            <a:r>
              <a:rPr lang="en-US" dirty="0" smtClean="0"/>
              <a:t>Research Assistant</a:t>
            </a:r>
          </a:p>
          <a:p>
            <a:pPr lvl="1"/>
            <a:r>
              <a:rPr lang="en-US" dirty="0" smtClean="0"/>
              <a:t>Research Coordinator</a:t>
            </a:r>
          </a:p>
          <a:p>
            <a:pPr lvl="1"/>
            <a:r>
              <a:rPr lang="en-US" dirty="0" smtClean="0"/>
              <a:t>Data Collection Specialist</a:t>
            </a:r>
          </a:p>
          <a:p>
            <a:pPr lvl="1"/>
            <a:r>
              <a:rPr lang="en-US" dirty="0" smtClean="0"/>
              <a:t>Marketing Research Analyst</a:t>
            </a:r>
          </a:p>
          <a:p>
            <a:pPr lvl="1"/>
            <a:r>
              <a:rPr lang="en-US" dirty="0" smtClean="0"/>
              <a:t>Planning/Policy Analyst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457200" y="1614488"/>
          <a:ext cx="8229600" cy="450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5046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– Job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different opportunities in the non-profit and for-profit sectors</a:t>
            </a:r>
          </a:p>
          <a:p>
            <a:pPr lvl="1"/>
            <a:r>
              <a:rPr lang="en-US" dirty="0" smtClean="0"/>
              <a:t>Non-profit</a:t>
            </a:r>
          </a:p>
          <a:p>
            <a:pPr lvl="2"/>
            <a:r>
              <a:rPr lang="en-US" dirty="0" smtClean="0"/>
              <a:t>Volunteer Coordinator</a:t>
            </a:r>
          </a:p>
          <a:p>
            <a:pPr lvl="2"/>
            <a:r>
              <a:rPr lang="en-US" dirty="0" smtClean="0"/>
              <a:t>Marketing Coordinator</a:t>
            </a:r>
          </a:p>
          <a:p>
            <a:pPr lvl="2"/>
            <a:r>
              <a:rPr lang="en-US" dirty="0" smtClean="0"/>
              <a:t>Development (Fundraising) Assistant</a:t>
            </a:r>
          </a:p>
          <a:p>
            <a:pPr lvl="2"/>
            <a:r>
              <a:rPr lang="en-US" dirty="0" smtClean="0"/>
              <a:t>Donor Assistant</a:t>
            </a:r>
          </a:p>
          <a:p>
            <a:pPr lvl="2"/>
            <a:r>
              <a:rPr lang="en-US" dirty="0" smtClean="0"/>
              <a:t>Grant Coordinator</a:t>
            </a:r>
          </a:p>
          <a:p>
            <a:pPr lvl="2"/>
            <a:r>
              <a:rPr lang="en-US" dirty="0" smtClean="0"/>
              <a:t>Program  Coordinator/Assistant</a:t>
            </a:r>
          </a:p>
          <a:p>
            <a:pPr lvl="2"/>
            <a:r>
              <a:rPr lang="en-US" dirty="0" smtClean="0"/>
              <a:t>Public Relations Coordinator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– Job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For-profit</a:t>
            </a:r>
          </a:p>
          <a:p>
            <a:pPr lvl="1"/>
            <a:r>
              <a:rPr lang="en-US" dirty="0" smtClean="0"/>
              <a:t>Marketing Coordinator</a:t>
            </a:r>
          </a:p>
          <a:p>
            <a:pPr lvl="1"/>
            <a:r>
              <a:rPr lang="en-US" dirty="0" smtClean="0"/>
              <a:t>Sales</a:t>
            </a:r>
          </a:p>
          <a:p>
            <a:pPr lvl="1"/>
            <a:r>
              <a:rPr lang="en-US" dirty="0" smtClean="0"/>
              <a:t>Management Trainee</a:t>
            </a:r>
          </a:p>
          <a:p>
            <a:pPr lvl="1"/>
            <a:r>
              <a:rPr lang="en-US" dirty="0" smtClean="0"/>
              <a:t>Business Assistant/Coordinator</a:t>
            </a:r>
          </a:p>
          <a:p>
            <a:pPr lvl="1"/>
            <a:r>
              <a:rPr lang="en-US" dirty="0" smtClean="0"/>
              <a:t>Human Resources Coordinator/Assistant</a:t>
            </a:r>
          </a:p>
          <a:p>
            <a:pPr lvl="1"/>
            <a:r>
              <a:rPr lang="en-US" dirty="0" smtClean="0"/>
              <a:t>Public Relations Coordinator</a:t>
            </a:r>
          </a:p>
          <a:p>
            <a:pPr lvl="1"/>
            <a:r>
              <a:rPr lang="en-US" dirty="0" smtClean="0"/>
              <a:t>Staffing Coordinator/Specialist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smtClean="0"/>
              <a:t>SOAN </a:t>
            </a:r>
            <a:r>
              <a:rPr lang="en-US" dirty="0" smtClean="0"/>
              <a:t>Background 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SOAN </a:t>
            </a:r>
            <a:r>
              <a:rPr lang="en-US" dirty="0" smtClean="0"/>
              <a:t>students could make good employees in this field because their coursework requires:</a:t>
            </a:r>
          </a:p>
          <a:p>
            <a:pPr lvl="1"/>
            <a:r>
              <a:rPr lang="en-US" dirty="0" smtClean="0"/>
              <a:t>Good communication skills, including face-to-face speaking, writing and presentation skills</a:t>
            </a:r>
          </a:p>
          <a:p>
            <a:pPr lvl="1"/>
            <a:r>
              <a:rPr lang="en-US" dirty="0" smtClean="0"/>
              <a:t>Good analytical skills</a:t>
            </a:r>
          </a:p>
          <a:p>
            <a:pPr lvl="1"/>
            <a:r>
              <a:rPr lang="en-US" dirty="0" smtClean="0"/>
              <a:t>Experience with group work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Majoring in SOAN: Careerism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265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Majoring in SOAN: Attraction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2526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Career Skills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907760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Understand social processes and contextual experiences</a:t>
            </a:r>
          </a:p>
          <a:p>
            <a:pPr lvl="1"/>
            <a:r>
              <a:rPr lang="en-CA" dirty="0" smtClean="0"/>
              <a:t>Explore how cultural, economic, historical and institutional factors affect individuals and groups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Develop evidence-based arguments</a:t>
            </a:r>
          </a:p>
          <a:p>
            <a:pPr lvl="1"/>
            <a:r>
              <a:rPr lang="en-CA" dirty="0" smtClean="0"/>
              <a:t>Engaged critical thinking skills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Group and project management</a:t>
            </a:r>
          </a:p>
          <a:p>
            <a:pPr lvl="1"/>
            <a:r>
              <a:rPr lang="en-CA" dirty="0" smtClean="0"/>
              <a:t>Leadership and advisory roles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Perform quantitative and qualitative research</a:t>
            </a:r>
          </a:p>
          <a:p>
            <a:pPr lvl="1"/>
            <a:r>
              <a:rPr lang="en-CA" dirty="0" smtClean="0"/>
              <a:t>Collect, analyze and interpret a wide array of data</a:t>
            </a:r>
            <a:br>
              <a:rPr lang="en-CA" dirty="0" smtClean="0"/>
            </a:br>
            <a:endParaRPr lang="en-US" dirty="0" smtClean="0"/>
          </a:p>
          <a:p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Inform and engage others</a:t>
            </a:r>
          </a:p>
          <a:p>
            <a:pPr lvl="1"/>
            <a:r>
              <a:rPr lang="en-CA" dirty="0" smtClean="0"/>
              <a:t>Research dissemination and knowledge transfer</a:t>
            </a:r>
          </a:p>
        </p:txBody>
      </p:sp>
    </p:spTree>
  </p:cSld>
  <p:clrMapOvr>
    <a:masterClrMapping/>
  </p:clrMapOvr>
  <p:transition advTm="6026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is a Career Path?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8229600" cy="1272809"/>
          </a:xfrm>
        </p:spPr>
        <p:txBody>
          <a:bodyPr/>
          <a:lstStyle/>
          <a:p>
            <a:pPr eaLnBrk="1" hangingPunct="1"/>
            <a:r>
              <a:rPr lang="en-US" dirty="0" smtClean="0"/>
              <a:t>Building educational and job experiences that ultimately lead to your ideal career field.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33550" y="4343400"/>
            <a:ext cx="5676900" cy="800219"/>
          </a:xfrm>
          <a:prstGeom prst="rect">
            <a:avLst/>
          </a:prstGeom>
          <a:solidFill>
            <a:schemeClr val="accent2">
              <a:lumMod val="75000"/>
            </a:schemeClr>
          </a:solidFill>
          <a:scene3d>
            <a:camera prst="orthographicFront"/>
            <a:lightRig rig="chilly" dir="t"/>
          </a:scene3d>
          <a:sp3d contourW="12700" prstMaterial="dkEdge">
            <a:bevelT w="146050" h="139700"/>
            <a:bevelB w="69850" h="114300"/>
            <a:contourClr>
              <a:schemeClr val="tx1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31520" lvl="1" indent="-274320" algn="ctr">
              <a:spcBef>
                <a:spcPct val="20000"/>
              </a:spcBef>
              <a:buClr>
                <a:srgbClr val="60B5CC"/>
              </a:buClr>
              <a:buSzPct val="90000"/>
            </a:pP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But, what is that ideal career?</a:t>
            </a:r>
          </a:p>
          <a:p>
            <a:endParaRPr lang="en-US" dirty="0"/>
          </a:p>
        </p:txBody>
      </p:sp>
    </p:spTree>
  </p:cSld>
  <p:clrMapOvr>
    <a:masterClrMapping/>
  </p:clrMapOvr>
  <p:transition advTm="1143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Things to Consider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en-US" smtClean="0"/>
              <a:t>Need to ask yourself:</a:t>
            </a:r>
          </a:p>
          <a:p>
            <a:pPr lvl="2" eaLnBrk="1" hangingPunct="1"/>
            <a:r>
              <a:rPr lang="en-US" smtClean="0"/>
              <a:t>What skills do I have?  (communicating, face-to-face interaction, analysis, critical thinking, etc.)</a:t>
            </a:r>
          </a:p>
          <a:p>
            <a:pPr lvl="2" eaLnBrk="1" hangingPunct="1"/>
            <a:r>
              <a:rPr lang="en-US" smtClean="0"/>
              <a:t>What is something I enjoy doing for long periods of time?</a:t>
            </a:r>
          </a:p>
          <a:p>
            <a:pPr lvl="2" eaLnBrk="1" hangingPunct="1"/>
            <a:r>
              <a:rPr lang="en-US" smtClean="0"/>
              <a:t>How important is work environment to me?</a:t>
            </a:r>
          </a:p>
          <a:p>
            <a:pPr lvl="2" eaLnBrk="1" hangingPunct="1"/>
            <a:r>
              <a:rPr lang="en-US" smtClean="0"/>
              <a:t>Do I need ongoing personal interaction, or am I satisfied to work independently?</a:t>
            </a:r>
          </a:p>
          <a:p>
            <a:pPr lvl="2" eaLnBrk="1" hangingPunct="1"/>
            <a:r>
              <a:rPr lang="en-US" smtClean="0"/>
              <a:t>Do I need my job to help fulfill a sense of purpose, or can I find that elsewhere in my life?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advTm="45485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Things to Consider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Be honest when you answer those questions as they help guide you to your career path.</a:t>
            </a:r>
          </a:p>
          <a:p>
            <a:pPr lvl="1" eaLnBrk="1" hangingPunct="1">
              <a:defRPr/>
            </a:pPr>
            <a:r>
              <a:rPr lang="en-US" dirty="0" smtClean="0"/>
              <a:t>However, as you continue along your career path, the answers to those questions may change—and that is ok!</a:t>
            </a:r>
          </a:p>
          <a:p>
            <a:pPr lvl="1" eaLnBrk="1" hangingPunct="1">
              <a:defRPr/>
            </a:pPr>
            <a:r>
              <a:rPr lang="en-US" dirty="0" smtClean="0"/>
              <a:t>Your </a:t>
            </a:r>
            <a:r>
              <a:rPr lang="en-US" dirty="0" smtClean="0"/>
              <a:t>Sociology/Anthropology </a:t>
            </a:r>
            <a:r>
              <a:rPr lang="en-US" dirty="0" smtClean="0"/>
              <a:t>degree is flexible and offers many wonderful career paths!</a:t>
            </a:r>
          </a:p>
        </p:txBody>
      </p:sp>
    </p:spTree>
  </p:cSld>
  <p:clrMapOvr>
    <a:masterClrMapping/>
  </p:clrMapOvr>
  <p:transition advTm="3034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Things to Consider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Many fields will require an advanced degree.</a:t>
            </a:r>
          </a:p>
          <a:p>
            <a:pPr lvl="1" eaLnBrk="1" hangingPunct="1"/>
            <a:r>
              <a:rPr lang="en-US" dirty="0" smtClean="0"/>
              <a:t>Begin early – </a:t>
            </a:r>
            <a:r>
              <a:rPr lang="en-US" dirty="0" smtClean="0"/>
              <a:t>second or third </a:t>
            </a:r>
            <a:r>
              <a:rPr lang="en-US" dirty="0" smtClean="0"/>
              <a:t>year to research graduate schools</a:t>
            </a:r>
          </a:p>
          <a:p>
            <a:pPr lvl="1" eaLnBrk="1" hangingPunct="1"/>
            <a:r>
              <a:rPr lang="en-US" dirty="0" smtClean="0"/>
              <a:t>Identify graduate school requirements</a:t>
            </a:r>
          </a:p>
          <a:p>
            <a:pPr lvl="2" eaLnBrk="1" hangingPunct="1"/>
            <a:r>
              <a:rPr lang="en-US" dirty="0" smtClean="0"/>
              <a:t>Grade Point Average</a:t>
            </a:r>
          </a:p>
          <a:p>
            <a:pPr lvl="2" eaLnBrk="1" hangingPunct="1"/>
            <a:r>
              <a:rPr lang="en-US" dirty="0" smtClean="0"/>
              <a:t>Testing Requirements – GREs, LSATs, etc.</a:t>
            </a:r>
          </a:p>
          <a:p>
            <a:pPr lvl="2" eaLnBrk="1" hangingPunct="1"/>
            <a:r>
              <a:rPr lang="en-US" dirty="0" smtClean="0"/>
              <a:t>Pre-requisite undergraduate classes</a:t>
            </a:r>
          </a:p>
          <a:p>
            <a:pPr lvl="2" eaLnBrk="1" hangingPunct="1"/>
            <a:r>
              <a:rPr lang="en-US" dirty="0" smtClean="0"/>
              <a:t>Application Deadlines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 advTm="30156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195</TotalTime>
  <Words>907</Words>
  <Application>Microsoft Office PowerPoint</Application>
  <PresentationFormat>On-screen Show (4:3)</PresentationFormat>
  <Paragraphs>192</Paragraphs>
  <Slides>29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Module</vt:lpstr>
      <vt:lpstr>Sociology and Anthropology</vt:lpstr>
      <vt:lpstr>Majoring in SOAN: Idealism</vt:lpstr>
      <vt:lpstr>Majoring in SOAN: Careerism</vt:lpstr>
      <vt:lpstr>Majoring in SOAN: Attraction</vt:lpstr>
      <vt:lpstr>Career Skills </vt:lpstr>
      <vt:lpstr>What is a Career Path?</vt:lpstr>
      <vt:lpstr>Things to Consider</vt:lpstr>
      <vt:lpstr>Things to Consider</vt:lpstr>
      <vt:lpstr>Things to Consider</vt:lpstr>
      <vt:lpstr>Career Path Opportunities</vt:lpstr>
      <vt:lpstr>Slide 11</vt:lpstr>
      <vt:lpstr>Slide 12</vt:lpstr>
      <vt:lpstr>CJ – Job Opportunities</vt:lpstr>
      <vt:lpstr>CJ – Job Opportunities</vt:lpstr>
      <vt:lpstr>Why SOAN Background Fits</vt:lpstr>
      <vt:lpstr>Why SOAN Background Fits</vt:lpstr>
      <vt:lpstr>Slide 17</vt:lpstr>
      <vt:lpstr>HS – Job Opportunities</vt:lpstr>
      <vt:lpstr>HS – Job Opportunities</vt:lpstr>
      <vt:lpstr>Why SOAN Background Fits</vt:lpstr>
      <vt:lpstr>Slide 21</vt:lpstr>
      <vt:lpstr>Education – Job Opportunities</vt:lpstr>
      <vt:lpstr>Why SOAN Background Fits</vt:lpstr>
      <vt:lpstr>Slide 24</vt:lpstr>
      <vt:lpstr>Research – Job Opportunities</vt:lpstr>
      <vt:lpstr>Slide 26</vt:lpstr>
      <vt:lpstr>Business – Job Opportunities</vt:lpstr>
      <vt:lpstr>Business – Job Opportunities</vt:lpstr>
      <vt:lpstr>Why SOAN Background Fits</vt:lpstr>
    </vt:vector>
  </TitlesOfParts>
  <Company>MSVU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Sociology and Anthropology</dc:title>
  <dc:creator>End User</dc:creator>
  <cp:lastModifiedBy>MGrant</cp:lastModifiedBy>
  <cp:revision>18</cp:revision>
  <dcterms:created xsi:type="dcterms:W3CDTF">2010-10-06T18:35:07Z</dcterms:created>
  <dcterms:modified xsi:type="dcterms:W3CDTF">2010-10-20T16:33:42Z</dcterms:modified>
</cp:coreProperties>
</file>